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25"/>
  </p:notesMasterIdLst>
  <p:sldIdLst>
    <p:sldId id="392" r:id="rId2"/>
    <p:sldId id="309" r:id="rId3"/>
    <p:sldId id="393" r:id="rId4"/>
    <p:sldId id="363" r:id="rId5"/>
    <p:sldId id="403" r:id="rId6"/>
    <p:sldId id="404" r:id="rId7"/>
    <p:sldId id="402" r:id="rId8"/>
    <p:sldId id="401" r:id="rId9"/>
    <p:sldId id="329" r:id="rId10"/>
    <p:sldId id="368" r:id="rId11"/>
    <p:sldId id="405" r:id="rId12"/>
    <p:sldId id="407" r:id="rId13"/>
    <p:sldId id="372" r:id="rId14"/>
    <p:sldId id="406" r:id="rId15"/>
    <p:sldId id="374" r:id="rId16"/>
    <p:sldId id="375" r:id="rId17"/>
    <p:sldId id="376" r:id="rId18"/>
    <p:sldId id="386" r:id="rId19"/>
    <p:sldId id="378" r:id="rId20"/>
    <p:sldId id="394" r:id="rId21"/>
    <p:sldId id="397" r:id="rId22"/>
    <p:sldId id="396" r:id="rId23"/>
    <p:sldId id="333" r:id="rId24"/>
  </p:sldIdLst>
  <p:sldSz cx="9144000" cy="6858000" type="screen4x3"/>
  <p:notesSz cx="7099300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484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23795E-3A09-4A2F-AD24-D482EF964029}" v="4" dt="2022-10-31T07:48:32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sterrer" userId="20958978cbc78d21" providerId="LiveId" clId="{7223795E-3A09-4A2F-AD24-D482EF964029}"/>
    <pc:docChg chg="custSel modSld">
      <pc:chgData name="christian sterrer" userId="20958978cbc78d21" providerId="LiveId" clId="{7223795E-3A09-4A2F-AD24-D482EF964029}" dt="2022-10-31T07:49:44.959" v="200" actId="1076"/>
      <pc:docMkLst>
        <pc:docMk/>
      </pc:docMkLst>
      <pc:sldChg chg="modSp mod">
        <pc:chgData name="christian sterrer" userId="20958978cbc78d21" providerId="LiveId" clId="{7223795E-3A09-4A2F-AD24-D482EF964029}" dt="2022-10-31T07:42:28.282" v="166" actId="1076"/>
        <pc:sldMkLst>
          <pc:docMk/>
          <pc:sldMk cId="0" sldId="333"/>
        </pc:sldMkLst>
        <pc:spChg chg="mod">
          <ac:chgData name="christian sterrer" userId="20958978cbc78d21" providerId="LiveId" clId="{7223795E-3A09-4A2F-AD24-D482EF964029}" dt="2022-10-31T07:42:24.614" v="165" actId="20577"/>
          <ac:spMkLst>
            <pc:docMk/>
            <pc:sldMk cId="0" sldId="333"/>
            <ac:spMk id="3" creationId="{00000000-0000-0000-0000-000000000000}"/>
          </ac:spMkLst>
        </pc:spChg>
        <pc:picChg chg="mod">
          <ac:chgData name="christian sterrer" userId="20958978cbc78d21" providerId="LiveId" clId="{7223795E-3A09-4A2F-AD24-D482EF964029}" dt="2022-10-31T07:42:28.282" v="166" actId="1076"/>
          <ac:picMkLst>
            <pc:docMk/>
            <pc:sldMk cId="0" sldId="333"/>
            <ac:picMk id="10" creationId="{00000000-0000-0000-0000-000000000000}"/>
          </ac:picMkLst>
        </pc:picChg>
      </pc:sldChg>
      <pc:sldChg chg="addSp delSp modSp mod">
        <pc:chgData name="christian sterrer" userId="20958978cbc78d21" providerId="LiveId" clId="{7223795E-3A09-4A2F-AD24-D482EF964029}" dt="2022-10-31T07:47:57.561" v="186" actId="14100"/>
        <pc:sldMkLst>
          <pc:docMk/>
          <pc:sldMk cId="0" sldId="392"/>
        </pc:sldMkLst>
        <pc:spChg chg="add del mod">
          <ac:chgData name="christian sterrer" userId="20958978cbc78d21" providerId="LiveId" clId="{7223795E-3A09-4A2F-AD24-D482EF964029}" dt="2022-10-31T07:47:47.780" v="181" actId="931"/>
          <ac:spMkLst>
            <pc:docMk/>
            <pc:sldMk cId="0" sldId="392"/>
            <ac:spMk id="7" creationId="{05DFCF77-D575-A68A-5058-BADDBE229822}"/>
          </ac:spMkLst>
        </pc:spChg>
        <pc:picChg chg="add mod">
          <ac:chgData name="christian sterrer" userId="20958978cbc78d21" providerId="LiveId" clId="{7223795E-3A09-4A2F-AD24-D482EF964029}" dt="2022-10-31T07:47:57.561" v="186" actId="14100"/>
          <ac:picMkLst>
            <pc:docMk/>
            <pc:sldMk cId="0" sldId="392"/>
            <ac:picMk id="9" creationId="{FA299486-2E1D-677C-5FD3-E8C369EEFCD3}"/>
          </ac:picMkLst>
        </pc:picChg>
        <pc:picChg chg="del">
          <ac:chgData name="christian sterrer" userId="20958978cbc78d21" providerId="LiveId" clId="{7223795E-3A09-4A2F-AD24-D482EF964029}" dt="2022-10-31T07:47:12.129" v="180" actId="478"/>
          <ac:picMkLst>
            <pc:docMk/>
            <pc:sldMk cId="0" sldId="392"/>
            <ac:picMk id="11" creationId="{00000000-0000-0000-0000-000000000000}"/>
          </ac:picMkLst>
        </pc:picChg>
      </pc:sldChg>
      <pc:sldChg chg="addSp modSp mod">
        <pc:chgData name="christian sterrer" userId="20958978cbc78d21" providerId="LiveId" clId="{7223795E-3A09-4A2F-AD24-D482EF964029}" dt="2022-10-31T07:49:44.959" v="200" actId="1076"/>
        <pc:sldMkLst>
          <pc:docMk/>
          <pc:sldMk cId="0" sldId="393"/>
        </pc:sldMkLst>
        <pc:picChg chg="add mod">
          <ac:chgData name="christian sterrer" userId="20958978cbc78d21" providerId="LiveId" clId="{7223795E-3A09-4A2F-AD24-D482EF964029}" dt="2022-10-31T07:49:44.959" v="200" actId="1076"/>
          <ac:picMkLst>
            <pc:docMk/>
            <pc:sldMk cId="0" sldId="393"/>
            <ac:picMk id="3" creationId="{6D7BDAF8-56F5-F293-1461-F3874074B8D9}"/>
          </ac:picMkLst>
        </pc:picChg>
      </pc:sldChg>
      <pc:sldChg chg="addSp modSp mod">
        <pc:chgData name="christian sterrer" userId="20958978cbc78d21" providerId="LiveId" clId="{7223795E-3A09-4A2F-AD24-D482EF964029}" dt="2022-10-31T07:46:37.982" v="179" actId="1076"/>
        <pc:sldMkLst>
          <pc:docMk/>
          <pc:sldMk cId="0" sldId="397"/>
        </pc:sldMkLst>
        <pc:spChg chg="mod">
          <ac:chgData name="christian sterrer" userId="20958978cbc78d21" providerId="LiveId" clId="{7223795E-3A09-4A2F-AD24-D482EF964029}" dt="2022-10-31T07:46:34.972" v="178" actId="6549"/>
          <ac:spMkLst>
            <pc:docMk/>
            <pc:sldMk cId="0" sldId="397"/>
            <ac:spMk id="3" creationId="{00000000-0000-0000-0000-000000000000}"/>
          </ac:spMkLst>
        </pc:spChg>
        <pc:picChg chg="add mod">
          <ac:chgData name="christian sterrer" userId="20958978cbc78d21" providerId="LiveId" clId="{7223795E-3A09-4A2F-AD24-D482EF964029}" dt="2022-10-31T07:46:37.982" v="179" actId="1076"/>
          <ac:picMkLst>
            <pc:docMk/>
            <pc:sldMk cId="0" sldId="397"/>
            <ac:picMk id="8" creationId="{31811365-EE1C-1131-F4F7-895F4ABB5B86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DC96E-E445-46A4-A3FD-0729C616E95D}" type="doc">
      <dgm:prSet loTypeId="urn:microsoft.com/office/officeart/2005/8/layout/hierarchy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de-AT"/>
        </a:p>
      </dgm:t>
    </dgm:pt>
    <dgm:pt modelId="{6C5AFA9B-8D4E-4752-9133-5B9331C9F0F9}">
      <dgm:prSet phldrT="[Text]" custT="1"/>
      <dgm:spPr/>
      <dgm:t>
        <a:bodyPr/>
        <a:lstStyle/>
        <a:p>
          <a:r>
            <a:rPr lang="de-AT" sz="1600" b="1" dirty="0"/>
            <a:t>LAZ-Hauptkader Steyr                (12-14 Jahre)</a:t>
          </a:r>
        </a:p>
      </dgm:t>
    </dgm:pt>
    <dgm:pt modelId="{4B377709-0113-44A5-BB45-B17FCAE7BC06}" type="parTrans" cxnId="{ADB54788-A7FD-4D28-B296-CAD92D5B239F}">
      <dgm:prSet/>
      <dgm:spPr/>
      <dgm:t>
        <a:bodyPr/>
        <a:lstStyle/>
        <a:p>
          <a:endParaRPr lang="de-AT"/>
        </a:p>
      </dgm:t>
    </dgm:pt>
    <dgm:pt modelId="{9FC36BD6-4601-4DA4-85EC-0EF09F759B6E}" type="sibTrans" cxnId="{ADB54788-A7FD-4D28-B296-CAD92D5B239F}">
      <dgm:prSet/>
      <dgm:spPr/>
      <dgm:t>
        <a:bodyPr/>
        <a:lstStyle/>
        <a:p>
          <a:endParaRPr lang="de-AT"/>
        </a:p>
      </dgm:t>
    </dgm:pt>
    <dgm:pt modelId="{497EDA57-D4DB-4726-9A22-1B2D0EE43318}">
      <dgm:prSet phldrT="[Text]" custT="1"/>
      <dgm:spPr/>
      <dgm:t>
        <a:bodyPr/>
        <a:lstStyle/>
        <a:p>
          <a:r>
            <a:rPr lang="de-AT" sz="1600" b="1" dirty="0"/>
            <a:t>LAZ-</a:t>
          </a:r>
          <a:r>
            <a:rPr lang="de-AT" sz="1600" b="1" dirty="0" err="1"/>
            <a:t>Vorkader</a:t>
          </a:r>
          <a:r>
            <a:rPr lang="de-AT" sz="1600" b="1" dirty="0"/>
            <a:t> Steyr                (10-12 Jahre)</a:t>
          </a:r>
        </a:p>
      </dgm:t>
    </dgm:pt>
    <dgm:pt modelId="{30857EB8-9948-43AF-A446-642F8CE1BC4D}" type="parTrans" cxnId="{0057E92B-30CC-487A-A910-243F40CD1C59}">
      <dgm:prSet/>
      <dgm:spPr/>
      <dgm:t>
        <a:bodyPr/>
        <a:lstStyle/>
        <a:p>
          <a:endParaRPr lang="de-AT"/>
        </a:p>
      </dgm:t>
    </dgm:pt>
    <dgm:pt modelId="{392D1B33-5BE9-4D62-9216-9D0A8FD6E50B}" type="sibTrans" cxnId="{0057E92B-30CC-487A-A910-243F40CD1C59}">
      <dgm:prSet/>
      <dgm:spPr/>
      <dgm:t>
        <a:bodyPr/>
        <a:lstStyle/>
        <a:p>
          <a:endParaRPr lang="de-AT"/>
        </a:p>
      </dgm:t>
    </dgm:pt>
    <dgm:pt modelId="{917D19DF-ECF6-42C8-8F13-9D267D944463}">
      <dgm:prSet phldrT="[Text]" custT="1"/>
      <dgm:spPr/>
      <dgm:t>
        <a:bodyPr/>
        <a:lstStyle/>
        <a:p>
          <a:r>
            <a:rPr lang="de-AT" sz="1400" b="1" dirty="0"/>
            <a:t>LAZ-Sichtungskader Steyr                        (9 Jahre)</a:t>
          </a:r>
        </a:p>
      </dgm:t>
    </dgm:pt>
    <dgm:pt modelId="{751F2248-6492-4C95-B02F-D0B481CCBCEC}" type="parTrans" cxnId="{DAC3B6B5-9CE3-4705-9550-6CB6FD746A0A}">
      <dgm:prSet/>
      <dgm:spPr/>
      <dgm:t>
        <a:bodyPr/>
        <a:lstStyle/>
        <a:p>
          <a:endParaRPr lang="de-AT"/>
        </a:p>
      </dgm:t>
    </dgm:pt>
    <dgm:pt modelId="{6B02396B-B768-4C88-992A-4C90DB3A77CE}" type="sibTrans" cxnId="{DAC3B6B5-9CE3-4705-9550-6CB6FD746A0A}">
      <dgm:prSet/>
      <dgm:spPr/>
      <dgm:t>
        <a:bodyPr/>
        <a:lstStyle/>
        <a:p>
          <a:endParaRPr lang="de-AT"/>
        </a:p>
      </dgm:t>
    </dgm:pt>
    <dgm:pt modelId="{20D5BD0D-1EC8-4AA5-A051-E83443F831E2}" type="pres">
      <dgm:prSet presAssocID="{90FDC96E-E445-46A4-A3FD-0729C616E9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1A0053-A33B-474E-8EFD-BA03282CBFD3}" type="pres">
      <dgm:prSet presAssocID="{6C5AFA9B-8D4E-4752-9133-5B9331C9F0F9}" presName="hierRoot1" presStyleCnt="0"/>
      <dgm:spPr/>
    </dgm:pt>
    <dgm:pt modelId="{D9503B96-6B8F-4F0D-AA63-23EA591D249E}" type="pres">
      <dgm:prSet presAssocID="{6C5AFA9B-8D4E-4752-9133-5B9331C9F0F9}" presName="composite" presStyleCnt="0"/>
      <dgm:spPr/>
    </dgm:pt>
    <dgm:pt modelId="{16F19C5A-4859-4F33-92CB-DD4ED0C89CF3}" type="pres">
      <dgm:prSet presAssocID="{6C5AFA9B-8D4E-4752-9133-5B9331C9F0F9}" presName="background" presStyleLbl="node0" presStyleIdx="0" presStyleCnt="1"/>
      <dgm:spPr/>
    </dgm:pt>
    <dgm:pt modelId="{F39D8ABA-4D9E-4F7B-86A5-32814C8F8587}" type="pres">
      <dgm:prSet presAssocID="{6C5AFA9B-8D4E-4752-9133-5B9331C9F0F9}" presName="text" presStyleLbl="fgAcc0" presStyleIdx="0" presStyleCnt="1" custLinFactNeighborX="-5709" custLinFactNeighborY="1454">
        <dgm:presLayoutVars>
          <dgm:chPref val="3"/>
        </dgm:presLayoutVars>
      </dgm:prSet>
      <dgm:spPr/>
    </dgm:pt>
    <dgm:pt modelId="{FC47D56D-07D8-4E79-96C7-7954F9B419FE}" type="pres">
      <dgm:prSet presAssocID="{6C5AFA9B-8D4E-4752-9133-5B9331C9F0F9}" presName="hierChild2" presStyleCnt="0"/>
      <dgm:spPr/>
    </dgm:pt>
    <dgm:pt modelId="{46FEFE80-7E30-4027-AD90-2FA49A8816C4}" type="pres">
      <dgm:prSet presAssocID="{30857EB8-9948-43AF-A446-642F8CE1BC4D}" presName="Name10" presStyleLbl="parChTrans1D2" presStyleIdx="0" presStyleCnt="1"/>
      <dgm:spPr/>
    </dgm:pt>
    <dgm:pt modelId="{1A4A841F-7A5E-481A-8E01-398B5784B552}" type="pres">
      <dgm:prSet presAssocID="{497EDA57-D4DB-4726-9A22-1B2D0EE43318}" presName="hierRoot2" presStyleCnt="0"/>
      <dgm:spPr/>
    </dgm:pt>
    <dgm:pt modelId="{4300DB21-5D44-4CF9-BB98-31A49EB1D84F}" type="pres">
      <dgm:prSet presAssocID="{497EDA57-D4DB-4726-9A22-1B2D0EE43318}" presName="composite2" presStyleCnt="0"/>
      <dgm:spPr/>
    </dgm:pt>
    <dgm:pt modelId="{90EF442E-46CB-4691-8B12-9ECFE58795DD}" type="pres">
      <dgm:prSet presAssocID="{497EDA57-D4DB-4726-9A22-1B2D0EE43318}" presName="background2" presStyleLbl="node2" presStyleIdx="0" presStyleCnt="1"/>
      <dgm:spPr/>
    </dgm:pt>
    <dgm:pt modelId="{C36DA8E5-3634-4022-901F-850341E00142}" type="pres">
      <dgm:prSet presAssocID="{497EDA57-D4DB-4726-9A22-1B2D0EE43318}" presName="text2" presStyleLbl="fgAcc2" presStyleIdx="0" presStyleCnt="1">
        <dgm:presLayoutVars>
          <dgm:chPref val="3"/>
        </dgm:presLayoutVars>
      </dgm:prSet>
      <dgm:spPr/>
    </dgm:pt>
    <dgm:pt modelId="{72AA721C-52C7-47F0-ABAB-4975E279C3E8}" type="pres">
      <dgm:prSet presAssocID="{497EDA57-D4DB-4726-9A22-1B2D0EE43318}" presName="hierChild3" presStyleCnt="0"/>
      <dgm:spPr/>
    </dgm:pt>
    <dgm:pt modelId="{415792A0-C4EB-4379-B800-9262598EFB0F}" type="pres">
      <dgm:prSet presAssocID="{751F2248-6492-4C95-B02F-D0B481CCBCEC}" presName="Name17" presStyleLbl="parChTrans1D3" presStyleIdx="0" presStyleCnt="1"/>
      <dgm:spPr/>
    </dgm:pt>
    <dgm:pt modelId="{B68E2A4D-80DF-47C3-8D9A-60BD6B774717}" type="pres">
      <dgm:prSet presAssocID="{917D19DF-ECF6-42C8-8F13-9D267D944463}" presName="hierRoot3" presStyleCnt="0"/>
      <dgm:spPr/>
    </dgm:pt>
    <dgm:pt modelId="{3C8E067C-2554-4333-94A3-DB5FB25B156F}" type="pres">
      <dgm:prSet presAssocID="{917D19DF-ECF6-42C8-8F13-9D267D944463}" presName="composite3" presStyleCnt="0"/>
      <dgm:spPr/>
    </dgm:pt>
    <dgm:pt modelId="{4ED8AAA4-5A2C-4081-9964-74E9E022F348}" type="pres">
      <dgm:prSet presAssocID="{917D19DF-ECF6-42C8-8F13-9D267D944463}" presName="background3" presStyleLbl="node3" presStyleIdx="0" presStyleCnt="1"/>
      <dgm:spPr/>
    </dgm:pt>
    <dgm:pt modelId="{F40608D9-5E03-4012-B545-8E6D9435ABFD}" type="pres">
      <dgm:prSet presAssocID="{917D19DF-ECF6-42C8-8F13-9D267D944463}" presName="text3" presStyleLbl="fgAcc3" presStyleIdx="0" presStyleCnt="1" custLinFactNeighborX="5556" custLinFactNeighborY="-710">
        <dgm:presLayoutVars>
          <dgm:chPref val="3"/>
        </dgm:presLayoutVars>
      </dgm:prSet>
      <dgm:spPr/>
    </dgm:pt>
    <dgm:pt modelId="{059036EE-1527-4EAD-8452-C322F693A44E}" type="pres">
      <dgm:prSet presAssocID="{917D19DF-ECF6-42C8-8F13-9D267D944463}" presName="hierChild4" presStyleCnt="0"/>
      <dgm:spPr/>
    </dgm:pt>
  </dgm:ptLst>
  <dgm:cxnLst>
    <dgm:cxn modelId="{1BC76223-1C66-449C-A478-68D5C3FFE5A9}" type="presOf" srcId="{90FDC96E-E445-46A4-A3FD-0729C616E95D}" destId="{20D5BD0D-1EC8-4AA5-A051-E83443F831E2}" srcOrd="0" destOrd="0" presId="urn:microsoft.com/office/officeart/2005/8/layout/hierarchy1"/>
    <dgm:cxn modelId="{58D98729-99B7-417D-AD41-FFEA108EF0D9}" type="presOf" srcId="{30857EB8-9948-43AF-A446-642F8CE1BC4D}" destId="{46FEFE80-7E30-4027-AD90-2FA49A8816C4}" srcOrd="0" destOrd="0" presId="urn:microsoft.com/office/officeart/2005/8/layout/hierarchy1"/>
    <dgm:cxn modelId="{0057E92B-30CC-487A-A910-243F40CD1C59}" srcId="{6C5AFA9B-8D4E-4752-9133-5B9331C9F0F9}" destId="{497EDA57-D4DB-4726-9A22-1B2D0EE43318}" srcOrd="0" destOrd="0" parTransId="{30857EB8-9948-43AF-A446-642F8CE1BC4D}" sibTransId="{392D1B33-5BE9-4D62-9216-9D0A8FD6E50B}"/>
    <dgm:cxn modelId="{69193761-207E-4543-9C77-E4B9C04AB145}" type="presOf" srcId="{751F2248-6492-4C95-B02F-D0B481CCBCEC}" destId="{415792A0-C4EB-4379-B800-9262598EFB0F}" srcOrd="0" destOrd="0" presId="urn:microsoft.com/office/officeart/2005/8/layout/hierarchy1"/>
    <dgm:cxn modelId="{2458EE6A-D87E-4F4C-853E-FDC13E73655C}" type="presOf" srcId="{6C5AFA9B-8D4E-4752-9133-5B9331C9F0F9}" destId="{F39D8ABA-4D9E-4F7B-86A5-32814C8F8587}" srcOrd="0" destOrd="0" presId="urn:microsoft.com/office/officeart/2005/8/layout/hierarchy1"/>
    <dgm:cxn modelId="{3FCB2C53-F376-4B7F-A2F1-9C1447AEC4F2}" type="presOf" srcId="{917D19DF-ECF6-42C8-8F13-9D267D944463}" destId="{F40608D9-5E03-4012-B545-8E6D9435ABFD}" srcOrd="0" destOrd="0" presId="urn:microsoft.com/office/officeart/2005/8/layout/hierarchy1"/>
    <dgm:cxn modelId="{ADB54788-A7FD-4D28-B296-CAD92D5B239F}" srcId="{90FDC96E-E445-46A4-A3FD-0729C616E95D}" destId="{6C5AFA9B-8D4E-4752-9133-5B9331C9F0F9}" srcOrd="0" destOrd="0" parTransId="{4B377709-0113-44A5-BB45-B17FCAE7BC06}" sibTransId="{9FC36BD6-4601-4DA4-85EC-0EF09F759B6E}"/>
    <dgm:cxn modelId="{DAC3B6B5-9CE3-4705-9550-6CB6FD746A0A}" srcId="{497EDA57-D4DB-4726-9A22-1B2D0EE43318}" destId="{917D19DF-ECF6-42C8-8F13-9D267D944463}" srcOrd="0" destOrd="0" parTransId="{751F2248-6492-4C95-B02F-D0B481CCBCEC}" sibTransId="{6B02396B-B768-4C88-992A-4C90DB3A77CE}"/>
    <dgm:cxn modelId="{6F0FAFED-0249-4702-8884-9FA38306F480}" type="presOf" srcId="{497EDA57-D4DB-4726-9A22-1B2D0EE43318}" destId="{C36DA8E5-3634-4022-901F-850341E00142}" srcOrd="0" destOrd="0" presId="urn:microsoft.com/office/officeart/2005/8/layout/hierarchy1"/>
    <dgm:cxn modelId="{9924DBE6-990B-4116-80FB-0A4B32F0E0E5}" type="presParOf" srcId="{20D5BD0D-1EC8-4AA5-A051-E83443F831E2}" destId="{031A0053-A33B-474E-8EFD-BA03282CBFD3}" srcOrd="0" destOrd="0" presId="urn:microsoft.com/office/officeart/2005/8/layout/hierarchy1"/>
    <dgm:cxn modelId="{96D60B5B-56EC-4011-96AA-58C21568CE7F}" type="presParOf" srcId="{031A0053-A33B-474E-8EFD-BA03282CBFD3}" destId="{D9503B96-6B8F-4F0D-AA63-23EA591D249E}" srcOrd="0" destOrd="0" presId="urn:microsoft.com/office/officeart/2005/8/layout/hierarchy1"/>
    <dgm:cxn modelId="{69B83437-CEA7-40B3-8C8D-97144EC4B3D2}" type="presParOf" srcId="{D9503B96-6B8F-4F0D-AA63-23EA591D249E}" destId="{16F19C5A-4859-4F33-92CB-DD4ED0C89CF3}" srcOrd="0" destOrd="0" presId="urn:microsoft.com/office/officeart/2005/8/layout/hierarchy1"/>
    <dgm:cxn modelId="{C95EFF6E-2C68-4AFB-B0B2-E136B1D4A289}" type="presParOf" srcId="{D9503B96-6B8F-4F0D-AA63-23EA591D249E}" destId="{F39D8ABA-4D9E-4F7B-86A5-32814C8F8587}" srcOrd="1" destOrd="0" presId="urn:microsoft.com/office/officeart/2005/8/layout/hierarchy1"/>
    <dgm:cxn modelId="{B171C021-CA30-4254-94C5-8CCBFC0A27A9}" type="presParOf" srcId="{031A0053-A33B-474E-8EFD-BA03282CBFD3}" destId="{FC47D56D-07D8-4E79-96C7-7954F9B419FE}" srcOrd="1" destOrd="0" presId="urn:microsoft.com/office/officeart/2005/8/layout/hierarchy1"/>
    <dgm:cxn modelId="{9D4EE714-B7D5-479F-B2B9-30FC9220C743}" type="presParOf" srcId="{FC47D56D-07D8-4E79-96C7-7954F9B419FE}" destId="{46FEFE80-7E30-4027-AD90-2FA49A8816C4}" srcOrd="0" destOrd="0" presId="urn:microsoft.com/office/officeart/2005/8/layout/hierarchy1"/>
    <dgm:cxn modelId="{F52A3036-08FF-46B7-AAFB-0B6AF5A9873A}" type="presParOf" srcId="{FC47D56D-07D8-4E79-96C7-7954F9B419FE}" destId="{1A4A841F-7A5E-481A-8E01-398B5784B552}" srcOrd="1" destOrd="0" presId="urn:microsoft.com/office/officeart/2005/8/layout/hierarchy1"/>
    <dgm:cxn modelId="{393CA38A-0661-4BB7-84CB-6FFE7A54E24F}" type="presParOf" srcId="{1A4A841F-7A5E-481A-8E01-398B5784B552}" destId="{4300DB21-5D44-4CF9-BB98-31A49EB1D84F}" srcOrd="0" destOrd="0" presId="urn:microsoft.com/office/officeart/2005/8/layout/hierarchy1"/>
    <dgm:cxn modelId="{A76908A9-64FE-4588-8612-4A831F0E2682}" type="presParOf" srcId="{4300DB21-5D44-4CF9-BB98-31A49EB1D84F}" destId="{90EF442E-46CB-4691-8B12-9ECFE58795DD}" srcOrd="0" destOrd="0" presId="urn:microsoft.com/office/officeart/2005/8/layout/hierarchy1"/>
    <dgm:cxn modelId="{1B798CAC-FB0F-4E22-B6C9-D6C4582BC0B1}" type="presParOf" srcId="{4300DB21-5D44-4CF9-BB98-31A49EB1D84F}" destId="{C36DA8E5-3634-4022-901F-850341E00142}" srcOrd="1" destOrd="0" presId="urn:microsoft.com/office/officeart/2005/8/layout/hierarchy1"/>
    <dgm:cxn modelId="{DB36DC02-5693-46C0-B3F4-4D7F774FFC1D}" type="presParOf" srcId="{1A4A841F-7A5E-481A-8E01-398B5784B552}" destId="{72AA721C-52C7-47F0-ABAB-4975E279C3E8}" srcOrd="1" destOrd="0" presId="urn:microsoft.com/office/officeart/2005/8/layout/hierarchy1"/>
    <dgm:cxn modelId="{EE937F80-3B24-4308-A8F4-D76ABB830659}" type="presParOf" srcId="{72AA721C-52C7-47F0-ABAB-4975E279C3E8}" destId="{415792A0-C4EB-4379-B800-9262598EFB0F}" srcOrd="0" destOrd="0" presId="urn:microsoft.com/office/officeart/2005/8/layout/hierarchy1"/>
    <dgm:cxn modelId="{5E1ED7CA-87D9-497D-8FDA-D70E3D4C6F6D}" type="presParOf" srcId="{72AA721C-52C7-47F0-ABAB-4975E279C3E8}" destId="{B68E2A4D-80DF-47C3-8D9A-60BD6B774717}" srcOrd="1" destOrd="0" presId="urn:microsoft.com/office/officeart/2005/8/layout/hierarchy1"/>
    <dgm:cxn modelId="{CFBDE57D-B383-4288-8AB8-C177F9D78D78}" type="presParOf" srcId="{B68E2A4D-80DF-47C3-8D9A-60BD6B774717}" destId="{3C8E067C-2554-4333-94A3-DB5FB25B156F}" srcOrd="0" destOrd="0" presId="urn:microsoft.com/office/officeart/2005/8/layout/hierarchy1"/>
    <dgm:cxn modelId="{0BD89FBF-4682-4C29-9B93-42661F24D127}" type="presParOf" srcId="{3C8E067C-2554-4333-94A3-DB5FB25B156F}" destId="{4ED8AAA4-5A2C-4081-9964-74E9E022F348}" srcOrd="0" destOrd="0" presId="urn:microsoft.com/office/officeart/2005/8/layout/hierarchy1"/>
    <dgm:cxn modelId="{4A9022F1-45F4-456C-8CFA-DE5923021564}" type="presParOf" srcId="{3C8E067C-2554-4333-94A3-DB5FB25B156F}" destId="{F40608D9-5E03-4012-B545-8E6D9435ABFD}" srcOrd="1" destOrd="0" presId="urn:microsoft.com/office/officeart/2005/8/layout/hierarchy1"/>
    <dgm:cxn modelId="{E5428C18-75AB-4152-A2CD-FA58239176C2}" type="presParOf" srcId="{B68E2A4D-80DF-47C3-8D9A-60BD6B774717}" destId="{059036EE-1527-4EAD-8452-C322F693A4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7C4010-9B1F-4EE7-BF8E-6CFF2925C849}" type="doc">
      <dgm:prSet loTypeId="urn:microsoft.com/office/officeart/2005/8/layout/radial3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de-AT"/>
        </a:p>
      </dgm:t>
    </dgm:pt>
    <dgm:pt modelId="{CF922EDE-0BC4-4AD6-965E-DADC421BA23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e-AT" sz="4400" dirty="0"/>
        </a:p>
      </dgm:t>
    </dgm:pt>
    <dgm:pt modelId="{DCAD0CD0-D597-4C8B-BB63-EACE4B4126A7}" type="parTrans" cxnId="{862AC326-340C-4198-B796-A07A884F67DC}">
      <dgm:prSet/>
      <dgm:spPr/>
      <dgm:t>
        <a:bodyPr/>
        <a:lstStyle/>
        <a:p>
          <a:endParaRPr lang="de-AT"/>
        </a:p>
      </dgm:t>
    </dgm:pt>
    <dgm:pt modelId="{E2706CC1-4E94-49A4-BAC1-8F8477B05FF5}" type="sibTrans" cxnId="{862AC326-340C-4198-B796-A07A884F67DC}">
      <dgm:prSet/>
      <dgm:spPr/>
      <dgm:t>
        <a:bodyPr/>
        <a:lstStyle/>
        <a:p>
          <a:endParaRPr lang="de-AT"/>
        </a:p>
      </dgm:t>
    </dgm:pt>
    <dgm:pt modelId="{B9F5F4A0-7B19-4D01-AB6B-1069163E859A}">
      <dgm:prSet phldrT="[Text]" custT="1"/>
      <dgm:spPr>
        <a:solidFill>
          <a:schemeClr val="lt1">
            <a:hueOff val="0"/>
            <a:satOff val="0"/>
            <a:lumOff val="0"/>
            <a:alpha val="17000"/>
          </a:schemeClr>
        </a:solidFill>
      </dgm:spPr>
      <dgm:t>
        <a:bodyPr/>
        <a:lstStyle/>
        <a:p>
          <a:r>
            <a:rPr lang="de-AT" sz="3600" b="1" dirty="0">
              <a:solidFill>
                <a:schemeClr val="tx1"/>
              </a:solidFill>
            </a:rPr>
            <a:t>LAZ</a:t>
          </a:r>
        </a:p>
      </dgm:t>
    </dgm:pt>
    <dgm:pt modelId="{7A1B63F7-9173-4394-B109-E1FD235E44A2}" type="parTrans" cxnId="{5434E034-CF18-421B-A9AD-A6CDD309F014}">
      <dgm:prSet/>
      <dgm:spPr/>
      <dgm:t>
        <a:bodyPr/>
        <a:lstStyle/>
        <a:p>
          <a:endParaRPr lang="de-AT"/>
        </a:p>
      </dgm:t>
    </dgm:pt>
    <dgm:pt modelId="{D213286F-4AEB-4FAD-AFCB-7D87DBEED54D}" type="sibTrans" cxnId="{5434E034-CF18-421B-A9AD-A6CDD309F014}">
      <dgm:prSet/>
      <dgm:spPr/>
      <dgm:t>
        <a:bodyPr/>
        <a:lstStyle/>
        <a:p>
          <a:endParaRPr lang="de-AT"/>
        </a:p>
      </dgm:t>
    </dgm:pt>
    <dgm:pt modelId="{A5C6E563-920E-4769-8367-CBE5BEAA232B}">
      <dgm:prSet phldrT="[Text]" custT="1"/>
      <dgm:spPr>
        <a:solidFill>
          <a:schemeClr val="lt1">
            <a:hueOff val="0"/>
            <a:satOff val="0"/>
            <a:lumOff val="0"/>
            <a:alpha val="17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de-AT" sz="3200" b="1" dirty="0">
              <a:solidFill>
                <a:schemeClr val="tx1"/>
              </a:solidFill>
            </a:rPr>
            <a:t>    </a:t>
          </a:r>
          <a:r>
            <a:rPr lang="de-AT" sz="3600" b="1" dirty="0">
              <a:solidFill>
                <a:schemeClr val="tx1"/>
              </a:solidFill>
            </a:rPr>
            <a:t>Stamm-</a:t>
          </a:r>
        </a:p>
        <a:p>
          <a:pPr>
            <a:spcAft>
              <a:spcPts val="0"/>
            </a:spcAft>
          </a:pPr>
          <a:r>
            <a:rPr lang="de-AT" sz="3600" b="1" dirty="0">
              <a:solidFill>
                <a:schemeClr val="tx1"/>
              </a:solidFill>
            </a:rPr>
            <a:t>  verein</a:t>
          </a:r>
        </a:p>
      </dgm:t>
    </dgm:pt>
    <dgm:pt modelId="{439C2FA7-1449-4B0D-88EB-E079982F65D0}" type="parTrans" cxnId="{2459B3F6-664F-48C1-9E38-FF6A9ACAF4EB}">
      <dgm:prSet/>
      <dgm:spPr/>
      <dgm:t>
        <a:bodyPr/>
        <a:lstStyle/>
        <a:p>
          <a:endParaRPr lang="de-AT"/>
        </a:p>
      </dgm:t>
    </dgm:pt>
    <dgm:pt modelId="{7B241263-426B-45F9-8481-15614A6FD592}" type="sibTrans" cxnId="{2459B3F6-664F-48C1-9E38-FF6A9ACAF4EB}">
      <dgm:prSet/>
      <dgm:spPr/>
      <dgm:t>
        <a:bodyPr/>
        <a:lstStyle/>
        <a:p>
          <a:endParaRPr lang="de-AT"/>
        </a:p>
      </dgm:t>
    </dgm:pt>
    <dgm:pt modelId="{1A892FA6-8953-469B-BF51-D3482DC7BE07}">
      <dgm:prSet phldrT="[Text]" custT="1"/>
      <dgm:spPr>
        <a:solidFill>
          <a:schemeClr val="lt1">
            <a:hueOff val="0"/>
            <a:satOff val="0"/>
            <a:lumOff val="0"/>
            <a:alpha val="17000"/>
          </a:schemeClr>
        </a:solidFill>
      </dgm:spPr>
      <dgm:t>
        <a:bodyPr/>
        <a:lstStyle/>
        <a:p>
          <a:r>
            <a:rPr lang="de-AT" sz="3600" b="1" dirty="0">
              <a:solidFill>
                <a:schemeClr val="tx1"/>
              </a:solidFill>
            </a:rPr>
            <a:t>Eltern</a:t>
          </a:r>
        </a:p>
      </dgm:t>
    </dgm:pt>
    <dgm:pt modelId="{0EB6364C-CEF8-4D25-BD77-C117A03B47F4}" type="parTrans" cxnId="{B0FCCFC9-C163-4C08-9253-7A7F35BBB810}">
      <dgm:prSet/>
      <dgm:spPr/>
      <dgm:t>
        <a:bodyPr/>
        <a:lstStyle/>
        <a:p>
          <a:endParaRPr lang="de-AT"/>
        </a:p>
      </dgm:t>
    </dgm:pt>
    <dgm:pt modelId="{9F697762-7F07-470D-ACEC-A558E910D0BA}" type="sibTrans" cxnId="{B0FCCFC9-C163-4C08-9253-7A7F35BBB810}">
      <dgm:prSet/>
      <dgm:spPr/>
      <dgm:t>
        <a:bodyPr/>
        <a:lstStyle/>
        <a:p>
          <a:endParaRPr lang="de-AT"/>
        </a:p>
      </dgm:t>
    </dgm:pt>
    <dgm:pt modelId="{B7702B35-A56B-4666-BC7C-679614E11473}">
      <dgm:prSet phldrT="[Text]" custT="1"/>
      <dgm:spPr>
        <a:solidFill>
          <a:schemeClr val="lt1">
            <a:hueOff val="0"/>
            <a:satOff val="0"/>
            <a:lumOff val="0"/>
            <a:alpha val="17000"/>
          </a:schemeClr>
        </a:solidFill>
      </dgm:spPr>
      <dgm:t>
        <a:bodyPr/>
        <a:lstStyle/>
        <a:p>
          <a:r>
            <a:rPr lang="de-AT" sz="3600" b="1" dirty="0">
              <a:solidFill>
                <a:schemeClr val="tx1"/>
              </a:solidFill>
            </a:rPr>
            <a:t>Schule</a:t>
          </a:r>
          <a:r>
            <a:rPr lang="de-AT" sz="3200" b="1" dirty="0">
              <a:solidFill>
                <a:schemeClr val="tx1"/>
              </a:solidFill>
            </a:rPr>
            <a:t>   </a:t>
          </a:r>
          <a:r>
            <a:rPr lang="de-AT" sz="400" b="1" dirty="0">
              <a:solidFill>
                <a:schemeClr val="tx1"/>
              </a:solidFill>
            </a:rPr>
            <a:t>.</a:t>
          </a:r>
        </a:p>
      </dgm:t>
    </dgm:pt>
    <dgm:pt modelId="{11770055-6D1D-475C-88A4-28741FF9419B}" type="parTrans" cxnId="{3EEEDF1E-15FA-4109-9CF1-AEFCFF4BB809}">
      <dgm:prSet/>
      <dgm:spPr/>
      <dgm:t>
        <a:bodyPr/>
        <a:lstStyle/>
        <a:p>
          <a:endParaRPr lang="de-AT"/>
        </a:p>
      </dgm:t>
    </dgm:pt>
    <dgm:pt modelId="{3B138563-72E0-46C2-86FD-4F176E2A5D65}" type="sibTrans" cxnId="{3EEEDF1E-15FA-4109-9CF1-AEFCFF4BB809}">
      <dgm:prSet/>
      <dgm:spPr/>
      <dgm:t>
        <a:bodyPr/>
        <a:lstStyle/>
        <a:p>
          <a:endParaRPr lang="de-AT"/>
        </a:p>
      </dgm:t>
    </dgm:pt>
    <dgm:pt modelId="{04E85ED4-55AA-4D0A-9E74-F3BC9C284822}" type="pres">
      <dgm:prSet presAssocID="{D17C4010-9B1F-4EE7-BF8E-6CFF2925C849}" presName="composite" presStyleCnt="0">
        <dgm:presLayoutVars>
          <dgm:chMax val="1"/>
          <dgm:dir/>
          <dgm:resizeHandles val="exact"/>
        </dgm:presLayoutVars>
      </dgm:prSet>
      <dgm:spPr/>
    </dgm:pt>
    <dgm:pt modelId="{FC0F4D8C-5E8E-49F9-8D7E-0966B673EEEE}" type="pres">
      <dgm:prSet presAssocID="{D17C4010-9B1F-4EE7-BF8E-6CFF2925C849}" presName="radial" presStyleCnt="0">
        <dgm:presLayoutVars>
          <dgm:animLvl val="ctr"/>
        </dgm:presLayoutVars>
      </dgm:prSet>
      <dgm:spPr/>
    </dgm:pt>
    <dgm:pt modelId="{532033C5-6089-4A6F-A982-9FEE4BBBA666}" type="pres">
      <dgm:prSet presAssocID="{CF922EDE-0BC4-4AD6-965E-DADC421BA235}" presName="centerShape" presStyleLbl="vennNode1" presStyleIdx="0" presStyleCnt="5"/>
      <dgm:spPr/>
    </dgm:pt>
    <dgm:pt modelId="{52FD0965-F46B-4850-94BC-38A735CB27DA}" type="pres">
      <dgm:prSet presAssocID="{B9F5F4A0-7B19-4D01-AB6B-1069163E859A}" presName="node" presStyleLbl="vennNode1" presStyleIdx="1" presStyleCnt="5" custScaleX="313922" custScaleY="200027" custRadScaleRad="61687">
        <dgm:presLayoutVars>
          <dgm:bulletEnabled val="1"/>
        </dgm:presLayoutVars>
      </dgm:prSet>
      <dgm:spPr/>
    </dgm:pt>
    <dgm:pt modelId="{54E3DD45-A369-490A-96DE-1C26AD3A4986}" type="pres">
      <dgm:prSet presAssocID="{A5C6E563-920E-4769-8367-CBE5BEAA232B}" presName="node" presStyleLbl="vennNode1" presStyleIdx="2" presStyleCnt="5" custScaleX="313922" custScaleY="200027" custRadScaleRad="97763" custRadScaleInc="41">
        <dgm:presLayoutVars>
          <dgm:bulletEnabled val="1"/>
        </dgm:presLayoutVars>
      </dgm:prSet>
      <dgm:spPr/>
    </dgm:pt>
    <dgm:pt modelId="{8151AE6C-C02B-4585-A159-647B27E5974B}" type="pres">
      <dgm:prSet presAssocID="{1A892FA6-8953-469B-BF51-D3482DC7BE07}" presName="node" presStyleLbl="vennNode1" presStyleIdx="3" presStyleCnt="5" custScaleX="313922" custScaleY="200027" custRadScaleRad="57741">
        <dgm:presLayoutVars>
          <dgm:bulletEnabled val="1"/>
        </dgm:presLayoutVars>
      </dgm:prSet>
      <dgm:spPr/>
    </dgm:pt>
    <dgm:pt modelId="{C9E33F55-E078-45E3-8333-958A1EC1BDAF}" type="pres">
      <dgm:prSet presAssocID="{B7702B35-A56B-4666-BC7C-679614E11473}" presName="node" presStyleLbl="vennNode1" presStyleIdx="4" presStyleCnt="5" custScaleX="313922" custScaleY="200027" custRadScaleRad="95596" custRadScaleInc="-42">
        <dgm:presLayoutVars>
          <dgm:bulletEnabled val="1"/>
        </dgm:presLayoutVars>
      </dgm:prSet>
      <dgm:spPr/>
    </dgm:pt>
  </dgm:ptLst>
  <dgm:cxnLst>
    <dgm:cxn modelId="{3EEEDF1E-15FA-4109-9CF1-AEFCFF4BB809}" srcId="{CF922EDE-0BC4-4AD6-965E-DADC421BA235}" destId="{B7702B35-A56B-4666-BC7C-679614E11473}" srcOrd="3" destOrd="0" parTransId="{11770055-6D1D-475C-88A4-28741FF9419B}" sibTransId="{3B138563-72E0-46C2-86FD-4F176E2A5D65}"/>
    <dgm:cxn modelId="{862AC326-340C-4198-B796-A07A884F67DC}" srcId="{D17C4010-9B1F-4EE7-BF8E-6CFF2925C849}" destId="{CF922EDE-0BC4-4AD6-965E-DADC421BA235}" srcOrd="0" destOrd="0" parTransId="{DCAD0CD0-D597-4C8B-BB63-EACE4B4126A7}" sibTransId="{E2706CC1-4E94-49A4-BAC1-8F8477B05FF5}"/>
    <dgm:cxn modelId="{5434E034-CF18-421B-A9AD-A6CDD309F014}" srcId="{CF922EDE-0BC4-4AD6-965E-DADC421BA235}" destId="{B9F5F4A0-7B19-4D01-AB6B-1069163E859A}" srcOrd="0" destOrd="0" parTransId="{7A1B63F7-9173-4394-B109-E1FD235E44A2}" sibTransId="{D213286F-4AEB-4FAD-AFCB-7D87DBEED54D}"/>
    <dgm:cxn modelId="{F53E9E40-9953-4DDE-8683-616659970464}" type="presOf" srcId="{1A892FA6-8953-469B-BF51-D3482DC7BE07}" destId="{8151AE6C-C02B-4585-A159-647B27E5974B}" srcOrd="0" destOrd="0" presId="urn:microsoft.com/office/officeart/2005/8/layout/radial3"/>
    <dgm:cxn modelId="{4FBE4D5F-231E-4642-86DF-4E6FBF49D892}" type="presOf" srcId="{D17C4010-9B1F-4EE7-BF8E-6CFF2925C849}" destId="{04E85ED4-55AA-4D0A-9E74-F3BC9C284822}" srcOrd="0" destOrd="0" presId="urn:microsoft.com/office/officeart/2005/8/layout/radial3"/>
    <dgm:cxn modelId="{A1E3244A-B270-45D3-BA97-8618797C5A10}" type="presOf" srcId="{CF922EDE-0BC4-4AD6-965E-DADC421BA235}" destId="{532033C5-6089-4A6F-A982-9FEE4BBBA666}" srcOrd="0" destOrd="0" presId="urn:microsoft.com/office/officeart/2005/8/layout/radial3"/>
    <dgm:cxn modelId="{840E8254-0D20-4A1E-8299-4A1D9BE06E83}" type="presOf" srcId="{B9F5F4A0-7B19-4D01-AB6B-1069163E859A}" destId="{52FD0965-F46B-4850-94BC-38A735CB27DA}" srcOrd="0" destOrd="0" presId="urn:microsoft.com/office/officeart/2005/8/layout/radial3"/>
    <dgm:cxn modelId="{265B2BB7-167F-4289-9F5C-CDC45633EFB1}" type="presOf" srcId="{A5C6E563-920E-4769-8367-CBE5BEAA232B}" destId="{54E3DD45-A369-490A-96DE-1C26AD3A4986}" srcOrd="0" destOrd="0" presId="urn:microsoft.com/office/officeart/2005/8/layout/radial3"/>
    <dgm:cxn modelId="{B0FCCFC9-C163-4C08-9253-7A7F35BBB810}" srcId="{CF922EDE-0BC4-4AD6-965E-DADC421BA235}" destId="{1A892FA6-8953-469B-BF51-D3482DC7BE07}" srcOrd="2" destOrd="0" parTransId="{0EB6364C-CEF8-4D25-BD77-C117A03B47F4}" sibTransId="{9F697762-7F07-470D-ACEC-A558E910D0BA}"/>
    <dgm:cxn modelId="{BEB487F0-7E5D-44D8-9AB0-E850672D24E1}" type="presOf" srcId="{B7702B35-A56B-4666-BC7C-679614E11473}" destId="{C9E33F55-E078-45E3-8333-958A1EC1BDAF}" srcOrd="0" destOrd="0" presId="urn:microsoft.com/office/officeart/2005/8/layout/radial3"/>
    <dgm:cxn modelId="{2459B3F6-664F-48C1-9E38-FF6A9ACAF4EB}" srcId="{CF922EDE-0BC4-4AD6-965E-DADC421BA235}" destId="{A5C6E563-920E-4769-8367-CBE5BEAA232B}" srcOrd="1" destOrd="0" parTransId="{439C2FA7-1449-4B0D-88EB-E079982F65D0}" sibTransId="{7B241263-426B-45F9-8481-15614A6FD592}"/>
    <dgm:cxn modelId="{475776E6-87A6-4ECB-82B0-B170A2A8A6C6}" type="presParOf" srcId="{04E85ED4-55AA-4D0A-9E74-F3BC9C284822}" destId="{FC0F4D8C-5E8E-49F9-8D7E-0966B673EEEE}" srcOrd="0" destOrd="0" presId="urn:microsoft.com/office/officeart/2005/8/layout/radial3"/>
    <dgm:cxn modelId="{0664E0E1-D443-4218-8742-472A4ACD57DD}" type="presParOf" srcId="{FC0F4D8C-5E8E-49F9-8D7E-0966B673EEEE}" destId="{532033C5-6089-4A6F-A982-9FEE4BBBA666}" srcOrd="0" destOrd="0" presId="urn:microsoft.com/office/officeart/2005/8/layout/radial3"/>
    <dgm:cxn modelId="{1066A45E-D218-42E5-8620-6AB53D287197}" type="presParOf" srcId="{FC0F4D8C-5E8E-49F9-8D7E-0966B673EEEE}" destId="{52FD0965-F46B-4850-94BC-38A735CB27DA}" srcOrd="1" destOrd="0" presId="urn:microsoft.com/office/officeart/2005/8/layout/radial3"/>
    <dgm:cxn modelId="{2050C6CE-83D2-4F62-AF07-2813315D9D18}" type="presParOf" srcId="{FC0F4D8C-5E8E-49F9-8D7E-0966B673EEEE}" destId="{54E3DD45-A369-490A-96DE-1C26AD3A4986}" srcOrd="2" destOrd="0" presId="urn:microsoft.com/office/officeart/2005/8/layout/radial3"/>
    <dgm:cxn modelId="{D6F339C2-459E-4586-87F9-614D706A27E4}" type="presParOf" srcId="{FC0F4D8C-5E8E-49F9-8D7E-0966B673EEEE}" destId="{8151AE6C-C02B-4585-A159-647B27E5974B}" srcOrd="3" destOrd="0" presId="urn:microsoft.com/office/officeart/2005/8/layout/radial3"/>
    <dgm:cxn modelId="{FEA4BAA7-3390-4C02-B250-BF46CD36F1E4}" type="presParOf" srcId="{FC0F4D8C-5E8E-49F9-8D7E-0966B673EEEE}" destId="{C9E33F55-E078-45E3-8333-958A1EC1BDA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B62C10-72E0-4E95-87B9-F6A99038F931}" type="doc">
      <dgm:prSet loTypeId="urn:microsoft.com/office/officeart/2005/8/layout/radial5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AT"/>
        </a:p>
      </dgm:t>
    </dgm:pt>
    <dgm:pt modelId="{B1DCC5A2-A52A-42AC-BB7C-D6D08DBAE407}">
      <dgm:prSet phldrT="[Text]" phldr="1"/>
      <dgm:spPr/>
      <dgm:t>
        <a:bodyPr/>
        <a:lstStyle/>
        <a:p>
          <a:endParaRPr lang="de-AT" dirty="0"/>
        </a:p>
      </dgm:t>
    </dgm:pt>
    <dgm:pt modelId="{0A2D9580-802B-490A-8574-F54D340DFB2A}" type="parTrans" cxnId="{D72ABF6C-5B62-46AB-A1D8-AA5D61F25678}">
      <dgm:prSet/>
      <dgm:spPr/>
      <dgm:t>
        <a:bodyPr/>
        <a:lstStyle/>
        <a:p>
          <a:endParaRPr lang="de-AT"/>
        </a:p>
      </dgm:t>
    </dgm:pt>
    <dgm:pt modelId="{3AD2973D-1540-4DCE-A98C-228FDE919FA4}" type="sibTrans" cxnId="{D72ABF6C-5B62-46AB-A1D8-AA5D61F25678}">
      <dgm:prSet/>
      <dgm:spPr/>
      <dgm:t>
        <a:bodyPr/>
        <a:lstStyle/>
        <a:p>
          <a:endParaRPr lang="de-AT"/>
        </a:p>
      </dgm:t>
    </dgm:pt>
    <dgm:pt modelId="{C79903C6-D77F-4A77-9DE4-AC3737E4485C}">
      <dgm:prSet phldrT="[Text]"/>
      <dgm:spPr/>
      <dgm:t>
        <a:bodyPr/>
        <a:lstStyle/>
        <a:p>
          <a:r>
            <a:rPr lang="de-AT" b="1" dirty="0" err="1"/>
            <a:t>Danninger</a:t>
          </a:r>
          <a:endParaRPr lang="de-AT" b="1" dirty="0"/>
        </a:p>
        <a:p>
          <a:r>
            <a:rPr lang="de-AT" b="1" dirty="0"/>
            <a:t>Andreas</a:t>
          </a:r>
        </a:p>
      </dgm:t>
    </dgm:pt>
    <dgm:pt modelId="{0677AABC-ADFF-49F4-8372-BC264AB445AF}" type="parTrans" cxnId="{853013DF-4167-40E0-9E04-2EDCFC3FE9EB}">
      <dgm:prSet/>
      <dgm:spPr>
        <a:scene3d>
          <a:camera prst="orthographicFront">
            <a:rot lat="0" lon="0" rev="10800000"/>
          </a:camera>
          <a:lightRig rig="threePt" dir="t"/>
        </a:scene3d>
      </dgm:spPr>
      <dgm:t>
        <a:bodyPr/>
        <a:lstStyle/>
        <a:p>
          <a:endParaRPr lang="de-AT"/>
        </a:p>
      </dgm:t>
    </dgm:pt>
    <dgm:pt modelId="{A080B5BC-4A1C-4FE8-A742-4A74E75746A3}" type="sibTrans" cxnId="{853013DF-4167-40E0-9E04-2EDCFC3FE9EB}">
      <dgm:prSet/>
      <dgm:spPr/>
      <dgm:t>
        <a:bodyPr/>
        <a:lstStyle/>
        <a:p>
          <a:endParaRPr lang="de-AT"/>
        </a:p>
      </dgm:t>
    </dgm:pt>
    <dgm:pt modelId="{32A4084F-B4D6-4A2A-9B20-81ACD0EC47E5}">
      <dgm:prSet phldrT="[Text]"/>
      <dgm:spPr/>
      <dgm:t>
        <a:bodyPr/>
        <a:lstStyle/>
        <a:p>
          <a:r>
            <a:rPr lang="de-AT" b="1" dirty="0" err="1"/>
            <a:t>Sterrer</a:t>
          </a:r>
          <a:endParaRPr lang="de-AT" b="1" dirty="0"/>
        </a:p>
        <a:p>
          <a:r>
            <a:rPr lang="de-AT" b="1" dirty="0"/>
            <a:t>Egger</a:t>
          </a:r>
        </a:p>
        <a:p>
          <a:r>
            <a:rPr lang="de-AT" b="1" dirty="0" err="1"/>
            <a:t>Gielesberger</a:t>
          </a:r>
          <a:endParaRPr lang="de-AT" b="1" dirty="0"/>
        </a:p>
      </dgm:t>
    </dgm:pt>
    <dgm:pt modelId="{EA5547DF-87D1-41A8-A8DA-8D0206A0DBA9}" type="parTrans" cxnId="{C5D7AC0A-11FF-4587-997C-8E0E992B2008}">
      <dgm:prSet/>
      <dgm:spPr>
        <a:scene3d>
          <a:camera prst="orthographicFront">
            <a:rot lat="0" lon="0" rev="10800000"/>
          </a:camera>
          <a:lightRig rig="threePt" dir="t"/>
        </a:scene3d>
      </dgm:spPr>
      <dgm:t>
        <a:bodyPr/>
        <a:lstStyle/>
        <a:p>
          <a:endParaRPr lang="de-AT"/>
        </a:p>
      </dgm:t>
    </dgm:pt>
    <dgm:pt modelId="{640C6EAB-0B35-4B00-844F-D52DDFEAD780}" type="sibTrans" cxnId="{C5D7AC0A-11FF-4587-997C-8E0E992B2008}">
      <dgm:prSet/>
      <dgm:spPr/>
      <dgm:t>
        <a:bodyPr/>
        <a:lstStyle/>
        <a:p>
          <a:endParaRPr lang="de-AT"/>
        </a:p>
      </dgm:t>
    </dgm:pt>
    <dgm:pt modelId="{E5A7FDFE-06D9-4541-B303-B7D124007245}">
      <dgm:prSet phldrT="[Text]"/>
      <dgm:spPr/>
      <dgm:t>
        <a:bodyPr/>
        <a:lstStyle/>
        <a:p>
          <a:r>
            <a:rPr lang="de-AT" b="1" dirty="0"/>
            <a:t>Yannick Stern</a:t>
          </a:r>
        </a:p>
      </dgm:t>
    </dgm:pt>
    <dgm:pt modelId="{2F4BF6E6-2649-41FD-8DD1-B89F7D1621D8}" type="parTrans" cxnId="{624D7CD9-86F6-4243-90E4-6A694AA61050}">
      <dgm:prSet/>
      <dgm:spPr>
        <a:scene3d>
          <a:camera prst="orthographicFront">
            <a:rot lat="0" lon="0" rev="10800000"/>
          </a:camera>
          <a:lightRig rig="threePt" dir="t"/>
        </a:scene3d>
      </dgm:spPr>
      <dgm:t>
        <a:bodyPr/>
        <a:lstStyle/>
        <a:p>
          <a:endParaRPr lang="de-AT"/>
        </a:p>
      </dgm:t>
    </dgm:pt>
    <dgm:pt modelId="{52D816FB-F2BF-463B-B395-5DA33E44C4AF}" type="sibTrans" cxnId="{624D7CD9-86F6-4243-90E4-6A694AA61050}">
      <dgm:prSet/>
      <dgm:spPr/>
      <dgm:t>
        <a:bodyPr/>
        <a:lstStyle/>
        <a:p>
          <a:endParaRPr lang="de-AT"/>
        </a:p>
      </dgm:t>
    </dgm:pt>
    <dgm:pt modelId="{3CB9A06E-A1BE-4CF0-B3C7-EAD7EB31F136}">
      <dgm:prSet phldrT="[Text]"/>
      <dgm:spPr/>
      <dgm:t>
        <a:bodyPr/>
        <a:lstStyle/>
        <a:p>
          <a:r>
            <a:rPr lang="de-AT" b="1" dirty="0"/>
            <a:t>Hüttner</a:t>
          </a:r>
        </a:p>
        <a:p>
          <a:r>
            <a:rPr lang="de-AT" b="1" dirty="0"/>
            <a:t>Stefan</a:t>
          </a:r>
        </a:p>
      </dgm:t>
    </dgm:pt>
    <dgm:pt modelId="{C8D862AB-DF1F-4E88-AF3B-AE0E543F2194}" type="parTrans" cxnId="{18051E6D-91DD-42D2-B422-089B81507595}">
      <dgm:prSet/>
      <dgm:spPr>
        <a:scene3d>
          <a:camera prst="orthographicFront">
            <a:rot lat="0" lon="0" rev="10800000"/>
          </a:camera>
          <a:lightRig rig="threePt" dir="t"/>
        </a:scene3d>
      </dgm:spPr>
      <dgm:t>
        <a:bodyPr/>
        <a:lstStyle/>
        <a:p>
          <a:endParaRPr lang="de-AT"/>
        </a:p>
      </dgm:t>
    </dgm:pt>
    <dgm:pt modelId="{D95A5683-B527-4E70-BA9A-AEE9C3D42981}" type="sibTrans" cxnId="{18051E6D-91DD-42D2-B422-089B81507595}">
      <dgm:prSet/>
      <dgm:spPr/>
      <dgm:t>
        <a:bodyPr/>
        <a:lstStyle/>
        <a:p>
          <a:endParaRPr lang="de-AT"/>
        </a:p>
      </dgm:t>
    </dgm:pt>
    <dgm:pt modelId="{BCD275E2-640D-498A-BB1A-A0884A1A162D}" type="pres">
      <dgm:prSet presAssocID="{2CB62C10-72E0-4E95-87B9-F6A99038F93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E26AEA-10CC-421C-8E2C-DEE097AEB8F3}" type="pres">
      <dgm:prSet presAssocID="{B1DCC5A2-A52A-42AC-BB7C-D6D08DBAE407}" presName="centerShape" presStyleLbl="node0" presStyleIdx="0" presStyleCnt="1"/>
      <dgm:spPr/>
    </dgm:pt>
    <dgm:pt modelId="{0015AABA-40B7-43A3-AC17-B54C0D6A6D5E}" type="pres">
      <dgm:prSet presAssocID="{0677AABC-ADFF-49F4-8372-BC264AB445AF}" presName="parTrans" presStyleLbl="sibTrans2D1" presStyleIdx="0" presStyleCnt="4" custLinFactNeighborY="-19643"/>
      <dgm:spPr/>
    </dgm:pt>
    <dgm:pt modelId="{B5274AB3-974D-4CBD-8476-3E92A562B490}" type="pres">
      <dgm:prSet presAssocID="{0677AABC-ADFF-49F4-8372-BC264AB445AF}" presName="connectorText" presStyleLbl="sibTrans2D1" presStyleIdx="0" presStyleCnt="4"/>
      <dgm:spPr/>
    </dgm:pt>
    <dgm:pt modelId="{A51AEFCB-28E6-482F-9D64-8097F692C38E}" type="pres">
      <dgm:prSet presAssocID="{C79903C6-D77F-4A77-9DE4-AC3737E4485C}" presName="node" presStyleLbl="node1" presStyleIdx="0" presStyleCnt="4">
        <dgm:presLayoutVars>
          <dgm:bulletEnabled val="1"/>
        </dgm:presLayoutVars>
      </dgm:prSet>
      <dgm:spPr/>
    </dgm:pt>
    <dgm:pt modelId="{1C2E61AA-05AF-41E2-B854-A93650A4C7C3}" type="pres">
      <dgm:prSet presAssocID="{EA5547DF-87D1-41A8-A8DA-8D0206A0DBA9}" presName="parTrans" presStyleLbl="sibTrans2D1" presStyleIdx="1" presStyleCnt="4"/>
      <dgm:spPr/>
    </dgm:pt>
    <dgm:pt modelId="{59D4F03F-8AAD-48AD-8965-E54EE041F707}" type="pres">
      <dgm:prSet presAssocID="{EA5547DF-87D1-41A8-A8DA-8D0206A0DBA9}" presName="connectorText" presStyleLbl="sibTrans2D1" presStyleIdx="1" presStyleCnt="4"/>
      <dgm:spPr/>
    </dgm:pt>
    <dgm:pt modelId="{F8494DB2-A6BB-4220-80C2-B9BC9BAE60EE}" type="pres">
      <dgm:prSet presAssocID="{32A4084F-B4D6-4A2A-9B20-81ACD0EC47E5}" presName="node" presStyleLbl="node1" presStyleIdx="1" presStyleCnt="4" custRadScaleRad="115845">
        <dgm:presLayoutVars>
          <dgm:bulletEnabled val="1"/>
        </dgm:presLayoutVars>
      </dgm:prSet>
      <dgm:spPr/>
    </dgm:pt>
    <dgm:pt modelId="{AE4CA5F3-850C-410F-B43D-B0690AFFDA48}" type="pres">
      <dgm:prSet presAssocID="{2F4BF6E6-2649-41FD-8DD1-B89F7D1621D8}" presName="parTrans" presStyleLbl="sibTrans2D1" presStyleIdx="2" presStyleCnt="4" custLinFactNeighborY="19643"/>
      <dgm:spPr/>
    </dgm:pt>
    <dgm:pt modelId="{D729CF44-B49C-4DE7-BDAD-C65919097AD1}" type="pres">
      <dgm:prSet presAssocID="{2F4BF6E6-2649-41FD-8DD1-B89F7D1621D8}" presName="connectorText" presStyleLbl="sibTrans2D1" presStyleIdx="2" presStyleCnt="4"/>
      <dgm:spPr/>
    </dgm:pt>
    <dgm:pt modelId="{A792685F-266D-43B6-90F6-313C06AB5FFC}" type="pres">
      <dgm:prSet presAssocID="{E5A7FDFE-06D9-4541-B303-B7D124007245}" presName="node" presStyleLbl="node1" presStyleIdx="2" presStyleCnt="4">
        <dgm:presLayoutVars>
          <dgm:bulletEnabled val="1"/>
        </dgm:presLayoutVars>
      </dgm:prSet>
      <dgm:spPr/>
    </dgm:pt>
    <dgm:pt modelId="{DF1FE886-577B-4AD6-B061-E6FE611F12A2}" type="pres">
      <dgm:prSet presAssocID="{C8D862AB-DF1F-4E88-AF3B-AE0E543F2194}" presName="parTrans" presStyleLbl="sibTrans2D1" presStyleIdx="3" presStyleCnt="4" custLinFactNeighborX="-3474"/>
      <dgm:spPr/>
    </dgm:pt>
    <dgm:pt modelId="{D4825AC3-8621-4FA3-BF79-32E4B8D77EBC}" type="pres">
      <dgm:prSet presAssocID="{C8D862AB-DF1F-4E88-AF3B-AE0E543F2194}" presName="connectorText" presStyleLbl="sibTrans2D1" presStyleIdx="3" presStyleCnt="4"/>
      <dgm:spPr/>
    </dgm:pt>
    <dgm:pt modelId="{B138A9D7-4C6E-4711-AED2-315617EF2235}" type="pres">
      <dgm:prSet presAssocID="{3CB9A06E-A1BE-4CF0-B3C7-EAD7EB31F136}" presName="node" presStyleLbl="node1" presStyleIdx="3" presStyleCnt="4" custRadScaleRad="115845">
        <dgm:presLayoutVars>
          <dgm:bulletEnabled val="1"/>
        </dgm:presLayoutVars>
      </dgm:prSet>
      <dgm:spPr/>
    </dgm:pt>
  </dgm:ptLst>
  <dgm:cxnLst>
    <dgm:cxn modelId="{4C978208-E598-4DD6-B412-CDB095BA6FE2}" type="presOf" srcId="{B1DCC5A2-A52A-42AC-BB7C-D6D08DBAE407}" destId="{9DE26AEA-10CC-421C-8E2C-DEE097AEB8F3}" srcOrd="0" destOrd="0" presId="urn:microsoft.com/office/officeart/2005/8/layout/radial5"/>
    <dgm:cxn modelId="{C5D7AC0A-11FF-4587-997C-8E0E992B2008}" srcId="{B1DCC5A2-A52A-42AC-BB7C-D6D08DBAE407}" destId="{32A4084F-B4D6-4A2A-9B20-81ACD0EC47E5}" srcOrd="1" destOrd="0" parTransId="{EA5547DF-87D1-41A8-A8DA-8D0206A0DBA9}" sibTransId="{640C6EAB-0B35-4B00-844F-D52DDFEAD780}"/>
    <dgm:cxn modelId="{7DAB3F1B-2B28-4ADF-8B69-0787402BAAD8}" type="presOf" srcId="{0677AABC-ADFF-49F4-8372-BC264AB445AF}" destId="{B5274AB3-974D-4CBD-8476-3E92A562B490}" srcOrd="1" destOrd="0" presId="urn:microsoft.com/office/officeart/2005/8/layout/radial5"/>
    <dgm:cxn modelId="{495E7228-EFC3-4BCE-B43F-E1A1DF1B0AD0}" type="presOf" srcId="{C8D862AB-DF1F-4E88-AF3B-AE0E543F2194}" destId="{D4825AC3-8621-4FA3-BF79-32E4B8D77EBC}" srcOrd="1" destOrd="0" presId="urn:microsoft.com/office/officeart/2005/8/layout/radial5"/>
    <dgm:cxn modelId="{59BAE436-57FC-43DB-B98E-177B5D3016A3}" type="presOf" srcId="{EA5547DF-87D1-41A8-A8DA-8D0206A0DBA9}" destId="{1C2E61AA-05AF-41E2-B854-A93650A4C7C3}" srcOrd="0" destOrd="0" presId="urn:microsoft.com/office/officeart/2005/8/layout/radial5"/>
    <dgm:cxn modelId="{ADFACF60-17D2-4A6C-B686-9659617AA6F0}" type="presOf" srcId="{EA5547DF-87D1-41A8-A8DA-8D0206A0DBA9}" destId="{59D4F03F-8AAD-48AD-8965-E54EE041F707}" srcOrd="1" destOrd="0" presId="urn:microsoft.com/office/officeart/2005/8/layout/radial5"/>
    <dgm:cxn modelId="{8C4F0848-BB89-4F0E-95B0-D221BBC286D6}" type="presOf" srcId="{32A4084F-B4D6-4A2A-9B20-81ACD0EC47E5}" destId="{F8494DB2-A6BB-4220-80C2-B9BC9BAE60EE}" srcOrd="0" destOrd="0" presId="urn:microsoft.com/office/officeart/2005/8/layout/radial5"/>
    <dgm:cxn modelId="{0D06286B-1F0D-4042-8F67-9708DACD4998}" type="presOf" srcId="{2F4BF6E6-2649-41FD-8DD1-B89F7D1621D8}" destId="{D729CF44-B49C-4DE7-BDAD-C65919097AD1}" srcOrd="1" destOrd="0" presId="urn:microsoft.com/office/officeart/2005/8/layout/radial5"/>
    <dgm:cxn modelId="{D72ABF6C-5B62-46AB-A1D8-AA5D61F25678}" srcId="{2CB62C10-72E0-4E95-87B9-F6A99038F931}" destId="{B1DCC5A2-A52A-42AC-BB7C-D6D08DBAE407}" srcOrd="0" destOrd="0" parTransId="{0A2D9580-802B-490A-8574-F54D340DFB2A}" sibTransId="{3AD2973D-1540-4DCE-A98C-228FDE919FA4}"/>
    <dgm:cxn modelId="{18051E6D-91DD-42D2-B422-089B81507595}" srcId="{B1DCC5A2-A52A-42AC-BB7C-D6D08DBAE407}" destId="{3CB9A06E-A1BE-4CF0-B3C7-EAD7EB31F136}" srcOrd="3" destOrd="0" parTransId="{C8D862AB-DF1F-4E88-AF3B-AE0E543F2194}" sibTransId="{D95A5683-B527-4E70-BA9A-AEE9C3D42981}"/>
    <dgm:cxn modelId="{45E097B1-F716-4A95-9D5D-6C4E7CB80AE7}" type="presOf" srcId="{3CB9A06E-A1BE-4CF0-B3C7-EAD7EB31F136}" destId="{B138A9D7-4C6E-4711-AED2-315617EF2235}" srcOrd="0" destOrd="0" presId="urn:microsoft.com/office/officeart/2005/8/layout/radial5"/>
    <dgm:cxn modelId="{91CDECB9-837E-40F9-A5C3-ACBED7183821}" type="presOf" srcId="{E5A7FDFE-06D9-4541-B303-B7D124007245}" destId="{A792685F-266D-43B6-90F6-313C06AB5FFC}" srcOrd="0" destOrd="0" presId="urn:microsoft.com/office/officeart/2005/8/layout/radial5"/>
    <dgm:cxn modelId="{61771BC2-A646-4F6F-99F3-49403434B01D}" type="presOf" srcId="{2CB62C10-72E0-4E95-87B9-F6A99038F931}" destId="{BCD275E2-640D-498A-BB1A-A0884A1A162D}" srcOrd="0" destOrd="0" presId="urn:microsoft.com/office/officeart/2005/8/layout/radial5"/>
    <dgm:cxn modelId="{3D6C6ACC-6802-4B77-AF44-8327E45D7C68}" type="presOf" srcId="{C8D862AB-DF1F-4E88-AF3B-AE0E543F2194}" destId="{DF1FE886-577B-4AD6-B061-E6FE611F12A2}" srcOrd="0" destOrd="0" presId="urn:microsoft.com/office/officeart/2005/8/layout/radial5"/>
    <dgm:cxn modelId="{624D7CD9-86F6-4243-90E4-6A694AA61050}" srcId="{B1DCC5A2-A52A-42AC-BB7C-D6D08DBAE407}" destId="{E5A7FDFE-06D9-4541-B303-B7D124007245}" srcOrd="2" destOrd="0" parTransId="{2F4BF6E6-2649-41FD-8DD1-B89F7D1621D8}" sibTransId="{52D816FB-F2BF-463B-B395-5DA33E44C4AF}"/>
    <dgm:cxn modelId="{02545ADA-5C6D-4A6F-BAD6-4B4879F1AE05}" type="presOf" srcId="{2F4BF6E6-2649-41FD-8DD1-B89F7D1621D8}" destId="{AE4CA5F3-850C-410F-B43D-B0690AFFDA48}" srcOrd="0" destOrd="0" presId="urn:microsoft.com/office/officeart/2005/8/layout/radial5"/>
    <dgm:cxn modelId="{853013DF-4167-40E0-9E04-2EDCFC3FE9EB}" srcId="{B1DCC5A2-A52A-42AC-BB7C-D6D08DBAE407}" destId="{C79903C6-D77F-4A77-9DE4-AC3737E4485C}" srcOrd="0" destOrd="0" parTransId="{0677AABC-ADFF-49F4-8372-BC264AB445AF}" sibTransId="{A080B5BC-4A1C-4FE8-A742-4A74E75746A3}"/>
    <dgm:cxn modelId="{3A1E63DF-CBED-4954-8B26-95C42B4D8EA6}" type="presOf" srcId="{C79903C6-D77F-4A77-9DE4-AC3737E4485C}" destId="{A51AEFCB-28E6-482F-9D64-8097F692C38E}" srcOrd="0" destOrd="0" presId="urn:microsoft.com/office/officeart/2005/8/layout/radial5"/>
    <dgm:cxn modelId="{6E9EE0F4-3600-45BB-9F6F-12AA0182743F}" type="presOf" srcId="{0677AABC-ADFF-49F4-8372-BC264AB445AF}" destId="{0015AABA-40B7-43A3-AC17-B54C0D6A6D5E}" srcOrd="0" destOrd="0" presId="urn:microsoft.com/office/officeart/2005/8/layout/radial5"/>
    <dgm:cxn modelId="{F643FBA6-A7FA-4127-9566-E6A11506849C}" type="presParOf" srcId="{BCD275E2-640D-498A-BB1A-A0884A1A162D}" destId="{9DE26AEA-10CC-421C-8E2C-DEE097AEB8F3}" srcOrd="0" destOrd="0" presId="urn:microsoft.com/office/officeart/2005/8/layout/radial5"/>
    <dgm:cxn modelId="{FD30E114-F36D-420C-A404-A1CA825A3AF8}" type="presParOf" srcId="{BCD275E2-640D-498A-BB1A-A0884A1A162D}" destId="{0015AABA-40B7-43A3-AC17-B54C0D6A6D5E}" srcOrd="1" destOrd="0" presId="urn:microsoft.com/office/officeart/2005/8/layout/radial5"/>
    <dgm:cxn modelId="{B73B9B7B-D73D-4D6A-9481-0B6BC3D6DE01}" type="presParOf" srcId="{0015AABA-40B7-43A3-AC17-B54C0D6A6D5E}" destId="{B5274AB3-974D-4CBD-8476-3E92A562B490}" srcOrd="0" destOrd="0" presId="urn:microsoft.com/office/officeart/2005/8/layout/radial5"/>
    <dgm:cxn modelId="{A631A512-6C17-4F0C-AAEF-51EA3DD07641}" type="presParOf" srcId="{BCD275E2-640D-498A-BB1A-A0884A1A162D}" destId="{A51AEFCB-28E6-482F-9D64-8097F692C38E}" srcOrd="2" destOrd="0" presId="urn:microsoft.com/office/officeart/2005/8/layout/radial5"/>
    <dgm:cxn modelId="{D3CD0C07-BFAD-4210-A2D5-4921BD1CE3F4}" type="presParOf" srcId="{BCD275E2-640D-498A-BB1A-A0884A1A162D}" destId="{1C2E61AA-05AF-41E2-B854-A93650A4C7C3}" srcOrd="3" destOrd="0" presId="urn:microsoft.com/office/officeart/2005/8/layout/radial5"/>
    <dgm:cxn modelId="{627A11A1-BCC0-4A87-85D0-12EBEC78366D}" type="presParOf" srcId="{1C2E61AA-05AF-41E2-B854-A93650A4C7C3}" destId="{59D4F03F-8AAD-48AD-8965-E54EE041F707}" srcOrd="0" destOrd="0" presId="urn:microsoft.com/office/officeart/2005/8/layout/radial5"/>
    <dgm:cxn modelId="{8885F8DA-8C50-4CB7-B646-850EAEFC5BF6}" type="presParOf" srcId="{BCD275E2-640D-498A-BB1A-A0884A1A162D}" destId="{F8494DB2-A6BB-4220-80C2-B9BC9BAE60EE}" srcOrd="4" destOrd="0" presId="urn:microsoft.com/office/officeart/2005/8/layout/radial5"/>
    <dgm:cxn modelId="{57EEE32E-02F3-44E3-9D4A-2C112CB4901C}" type="presParOf" srcId="{BCD275E2-640D-498A-BB1A-A0884A1A162D}" destId="{AE4CA5F3-850C-410F-B43D-B0690AFFDA48}" srcOrd="5" destOrd="0" presId="urn:microsoft.com/office/officeart/2005/8/layout/radial5"/>
    <dgm:cxn modelId="{5B0EF31C-26A9-466E-9432-226F1B9CAD37}" type="presParOf" srcId="{AE4CA5F3-850C-410F-B43D-B0690AFFDA48}" destId="{D729CF44-B49C-4DE7-BDAD-C65919097AD1}" srcOrd="0" destOrd="0" presId="urn:microsoft.com/office/officeart/2005/8/layout/radial5"/>
    <dgm:cxn modelId="{F4F29E2E-265D-4A9D-A31B-B613ED6CFCAF}" type="presParOf" srcId="{BCD275E2-640D-498A-BB1A-A0884A1A162D}" destId="{A792685F-266D-43B6-90F6-313C06AB5FFC}" srcOrd="6" destOrd="0" presId="urn:microsoft.com/office/officeart/2005/8/layout/radial5"/>
    <dgm:cxn modelId="{E57A4AE7-64BA-4184-98B3-BBE8B08568DF}" type="presParOf" srcId="{BCD275E2-640D-498A-BB1A-A0884A1A162D}" destId="{DF1FE886-577B-4AD6-B061-E6FE611F12A2}" srcOrd="7" destOrd="0" presId="urn:microsoft.com/office/officeart/2005/8/layout/radial5"/>
    <dgm:cxn modelId="{47463BA1-5C21-40C7-8CB5-C9EA93BF0801}" type="presParOf" srcId="{DF1FE886-577B-4AD6-B061-E6FE611F12A2}" destId="{D4825AC3-8621-4FA3-BF79-32E4B8D77EBC}" srcOrd="0" destOrd="0" presId="urn:microsoft.com/office/officeart/2005/8/layout/radial5"/>
    <dgm:cxn modelId="{4D799597-4566-4A6E-B90E-EA73C1F2D8FB}" type="presParOf" srcId="{BCD275E2-640D-498A-BB1A-A0884A1A162D}" destId="{B138A9D7-4C6E-4711-AED2-315617EF223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792A0-C4EB-4379-B800-9262598EFB0F}">
      <dsp:nvSpPr>
        <dsp:cNvPr id="0" name=""/>
        <dsp:cNvSpPr/>
      </dsp:nvSpPr>
      <dsp:spPr>
        <a:xfrm>
          <a:off x="1959741" y="2301639"/>
          <a:ext cx="91440" cy="4217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26"/>
              </a:lnTo>
              <a:lnTo>
                <a:pt x="127567" y="285326"/>
              </a:lnTo>
              <a:lnTo>
                <a:pt x="127567" y="421796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EFE80-7E30-4027-AD90-2FA49A8816C4}">
      <dsp:nvSpPr>
        <dsp:cNvPr id="0" name=""/>
        <dsp:cNvSpPr/>
      </dsp:nvSpPr>
      <dsp:spPr>
        <a:xfrm>
          <a:off x="1875640" y="951360"/>
          <a:ext cx="91440" cy="414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366"/>
              </a:lnTo>
              <a:lnTo>
                <a:pt x="129821" y="278366"/>
              </a:lnTo>
              <a:lnTo>
                <a:pt x="129821" y="414836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19C5A-4859-4F33-92CB-DD4ED0C89CF3}">
      <dsp:nvSpPr>
        <dsp:cNvPr id="0" name=""/>
        <dsp:cNvSpPr/>
      </dsp:nvSpPr>
      <dsp:spPr>
        <a:xfrm>
          <a:off x="1184790" y="15918"/>
          <a:ext cx="1473138" cy="93544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D8ABA-4D9E-4F7B-86A5-32814C8F8587}">
      <dsp:nvSpPr>
        <dsp:cNvPr id="0" name=""/>
        <dsp:cNvSpPr/>
      </dsp:nvSpPr>
      <dsp:spPr>
        <a:xfrm>
          <a:off x="1348472" y="171415"/>
          <a:ext cx="1473138" cy="935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kern="1200" dirty="0"/>
            <a:t>LAZ-Hauptkader Steyr                (12-14 Jahre)</a:t>
          </a:r>
        </a:p>
      </dsp:txBody>
      <dsp:txXfrm>
        <a:off x="1375870" y="198813"/>
        <a:ext cx="1418342" cy="880646"/>
      </dsp:txXfrm>
    </dsp:sp>
    <dsp:sp modelId="{90EF442E-46CB-4691-8B12-9ECFE58795DD}">
      <dsp:nvSpPr>
        <dsp:cNvPr id="0" name=""/>
        <dsp:cNvSpPr/>
      </dsp:nvSpPr>
      <dsp:spPr>
        <a:xfrm>
          <a:off x="1268892" y="1366197"/>
          <a:ext cx="1473138" cy="935442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DA8E5-3634-4022-901F-850341E00142}">
      <dsp:nvSpPr>
        <dsp:cNvPr id="0" name=""/>
        <dsp:cNvSpPr/>
      </dsp:nvSpPr>
      <dsp:spPr>
        <a:xfrm>
          <a:off x="1432574" y="1521695"/>
          <a:ext cx="1473138" cy="935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600" b="1" kern="1200" dirty="0"/>
            <a:t>LAZ-</a:t>
          </a:r>
          <a:r>
            <a:rPr lang="de-AT" sz="1600" b="1" kern="1200" dirty="0" err="1"/>
            <a:t>Vorkader</a:t>
          </a:r>
          <a:r>
            <a:rPr lang="de-AT" sz="1600" b="1" kern="1200" dirty="0"/>
            <a:t> Steyr                (10-12 Jahre)</a:t>
          </a:r>
        </a:p>
      </dsp:txBody>
      <dsp:txXfrm>
        <a:off x="1459972" y="1549093"/>
        <a:ext cx="1418342" cy="880646"/>
      </dsp:txXfrm>
    </dsp:sp>
    <dsp:sp modelId="{4ED8AAA4-5A2C-4081-9964-74E9E022F348}">
      <dsp:nvSpPr>
        <dsp:cNvPr id="0" name=""/>
        <dsp:cNvSpPr/>
      </dsp:nvSpPr>
      <dsp:spPr>
        <a:xfrm>
          <a:off x="1350739" y="2723435"/>
          <a:ext cx="1473138" cy="935442"/>
        </a:xfrm>
        <a:prstGeom prst="roundRect">
          <a:avLst>
            <a:gd name="adj" fmla="val 10000"/>
          </a:avLst>
        </a:prstGeom>
        <a:solidFill>
          <a:schemeClr val="accent2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608D9-5E03-4012-B545-8E6D9435ABFD}">
      <dsp:nvSpPr>
        <dsp:cNvPr id="0" name=""/>
        <dsp:cNvSpPr/>
      </dsp:nvSpPr>
      <dsp:spPr>
        <a:xfrm>
          <a:off x="1514421" y="2878933"/>
          <a:ext cx="1473138" cy="935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b="1" kern="1200" dirty="0"/>
            <a:t>LAZ-Sichtungskader Steyr                        (9 Jahre)</a:t>
          </a:r>
        </a:p>
      </dsp:txBody>
      <dsp:txXfrm>
        <a:off x="1541819" y="2906331"/>
        <a:ext cx="1418342" cy="880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033C5-6089-4A6F-A982-9FEE4BBBA666}">
      <dsp:nvSpPr>
        <dsp:cNvPr id="0" name=""/>
        <dsp:cNvSpPr/>
      </dsp:nvSpPr>
      <dsp:spPr>
        <a:xfrm>
          <a:off x="2456854" y="780454"/>
          <a:ext cx="1944290" cy="19442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4400" kern="1200" dirty="0"/>
        </a:p>
      </dsp:txBody>
      <dsp:txXfrm>
        <a:off x="2741589" y="1065189"/>
        <a:ext cx="1374820" cy="1374820"/>
      </dsp:txXfrm>
    </dsp:sp>
    <dsp:sp modelId="{52FD0965-F46B-4850-94BC-38A735CB27DA}">
      <dsp:nvSpPr>
        <dsp:cNvPr id="0" name=""/>
        <dsp:cNvSpPr/>
      </dsp:nvSpPr>
      <dsp:spPr>
        <a:xfrm>
          <a:off x="1903111" y="-745"/>
          <a:ext cx="3051777" cy="1944552"/>
        </a:xfrm>
        <a:prstGeom prst="ellipse">
          <a:avLst/>
        </a:prstGeom>
        <a:solidFill>
          <a:schemeClr val="lt1">
            <a:hueOff val="0"/>
            <a:satOff val="0"/>
            <a:lumOff val="0"/>
            <a:alpha val="17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600" b="1" kern="1200" dirty="0">
              <a:solidFill>
                <a:schemeClr val="tx1"/>
              </a:solidFill>
            </a:rPr>
            <a:t>LAZ</a:t>
          </a:r>
        </a:p>
      </dsp:txBody>
      <dsp:txXfrm>
        <a:off x="2350033" y="284028"/>
        <a:ext cx="2157933" cy="1375006"/>
      </dsp:txXfrm>
    </dsp:sp>
    <dsp:sp modelId="{54E3DD45-A369-490A-96DE-1C26AD3A4986}">
      <dsp:nvSpPr>
        <dsp:cNvPr id="0" name=""/>
        <dsp:cNvSpPr/>
      </dsp:nvSpPr>
      <dsp:spPr>
        <a:xfrm>
          <a:off x="3140966" y="781120"/>
          <a:ext cx="3051777" cy="1944552"/>
        </a:xfrm>
        <a:prstGeom prst="ellipse">
          <a:avLst/>
        </a:prstGeom>
        <a:solidFill>
          <a:schemeClr val="lt1">
            <a:hueOff val="0"/>
            <a:satOff val="0"/>
            <a:lumOff val="0"/>
            <a:alpha val="17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AT" sz="3200" b="1" kern="1200" dirty="0">
              <a:solidFill>
                <a:schemeClr val="tx1"/>
              </a:solidFill>
            </a:rPr>
            <a:t>    </a:t>
          </a:r>
          <a:r>
            <a:rPr lang="de-AT" sz="3600" b="1" kern="1200" dirty="0">
              <a:solidFill>
                <a:schemeClr val="tx1"/>
              </a:solidFill>
            </a:rPr>
            <a:t>Stamm-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AT" sz="3600" b="1" kern="1200" dirty="0">
              <a:solidFill>
                <a:schemeClr val="tx1"/>
              </a:solidFill>
            </a:rPr>
            <a:t>  verein</a:t>
          </a:r>
        </a:p>
      </dsp:txBody>
      <dsp:txXfrm>
        <a:off x="3587888" y="1065893"/>
        <a:ext cx="2157933" cy="1375006"/>
      </dsp:txXfrm>
    </dsp:sp>
    <dsp:sp modelId="{8151AE6C-C02B-4585-A159-647B27E5974B}">
      <dsp:nvSpPr>
        <dsp:cNvPr id="0" name=""/>
        <dsp:cNvSpPr/>
      </dsp:nvSpPr>
      <dsp:spPr>
        <a:xfrm>
          <a:off x="1903111" y="1511428"/>
          <a:ext cx="3051777" cy="1944552"/>
        </a:xfrm>
        <a:prstGeom prst="ellipse">
          <a:avLst/>
        </a:prstGeom>
        <a:solidFill>
          <a:schemeClr val="lt1">
            <a:hueOff val="0"/>
            <a:satOff val="0"/>
            <a:lumOff val="0"/>
            <a:alpha val="17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600" b="1" kern="1200" dirty="0">
              <a:solidFill>
                <a:schemeClr val="tx1"/>
              </a:solidFill>
            </a:rPr>
            <a:t>Eltern</a:t>
          </a:r>
        </a:p>
      </dsp:txBody>
      <dsp:txXfrm>
        <a:off x="2350033" y="1796201"/>
        <a:ext cx="2157933" cy="1375006"/>
      </dsp:txXfrm>
    </dsp:sp>
    <dsp:sp modelId="{C9E33F55-E078-45E3-8333-958A1EC1BDAF}">
      <dsp:nvSpPr>
        <dsp:cNvPr id="0" name=""/>
        <dsp:cNvSpPr/>
      </dsp:nvSpPr>
      <dsp:spPr>
        <a:xfrm>
          <a:off x="692694" y="781121"/>
          <a:ext cx="3051777" cy="1944552"/>
        </a:xfrm>
        <a:prstGeom prst="ellipse">
          <a:avLst/>
        </a:prstGeom>
        <a:solidFill>
          <a:schemeClr val="lt1">
            <a:hueOff val="0"/>
            <a:satOff val="0"/>
            <a:lumOff val="0"/>
            <a:alpha val="17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3600" b="1" kern="1200" dirty="0">
              <a:solidFill>
                <a:schemeClr val="tx1"/>
              </a:solidFill>
            </a:rPr>
            <a:t>Schule</a:t>
          </a:r>
          <a:r>
            <a:rPr lang="de-AT" sz="3200" b="1" kern="1200" dirty="0">
              <a:solidFill>
                <a:schemeClr val="tx1"/>
              </a:solidFill>
            </a:rPr>
            <a:t>   </a:t>
          </a:r>
          <a:r>
            <a:rPr lang="de-AT" sz="400" b="1" kern="1200" dirty="0">
              <a:solidFill>
                <a:schemeClr val="tx1"/>
              </a:solidFill>
            </a:rPr>
            <a:t>.</a:t>
          </a:r>
        </a:p>
      </dsp:txBody>
      <dsp:txXfrm>
        <a:off x="1139616" y="1065894"/>
        <a:ext cx="2157933" cy="1375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26AEA-10CC-421C-8E2C-DEE097AEB8F3}">
      <dsp:nvSpPr>
        <dsp:cNvPr id="0" name=""/>
        <dsp:cNvSpPr/>
      </dsp:nvSpPr>
      <dsp:spPr>
        <a:xfrm>
          <a:off x="3504009" y="1713308"/>
          <a:ext cx="1221581" cy="1221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2700" kern="1200" dirty="0"/>
        </a:p>
      </dsp:txBody>
      <dsp:txXfrm>
        <a:off x="3682905" y="1892204"/>
        <a:ext cx="863789" cy="863789"/>
      </dsp:txXfrm>
    </dsp:sp>
    <dsp:sp modelId="{0015AABA-40B7-43A3-AC17-B54C0D6A6D5E}">
      <dsp:nvSpPr>
        <dsp:cNvPr id="0" name=""/>
        <dsp:cNvSpPr/>
      </dsp:nvSpPr>
      <dsp:spPr>
        <a:xfrm rot="16200000">
          <a:off x="3985039" y="1186569"/>
          <a:ext cx="259521" cy="415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200" kern="1200"/>
        </a:p>
      </dsp:txBody>
      <dsp:txXfrm>
        <a:off x="4023967" y="1308564"/>
        <a:ext cx="181665" cy="249203"/>
      </dsp:txXfrm>
    </dsp:sp>
    <dsp:sp modelId="{A51AEFCB-28E6-482F-9D64-8097F692C38E}">
      <dsp:nvSpPr>
        <dsp:cNvPr id="0" name=""/>
        <dsp:cNvSpPr/>
      </dsp:nvSpPr>
      <dsp:spPr>
        <a:xfrm>
          <a:off x="3504009" y="2065"/>
          <a:ext cx="1221581" cy="1221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 err="1"/>
            <a:t>Danninger</a:t>
          </a:r>
          <a:endParaRPr lang="de-AT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/>
            <a:t>Andreas</a:t>
          </a:r>
        </a:p>
      </dsp:txBody>
      <dsp:txXfrm>
        <a:off x="3682905" y="180961"/>
        <a:ext cx="863789" cy="863789"/>
      </dsp:txXfrm>
    </dsp:sp>
    <dsp:sp modelId="{1C2E61AA-05AF-41E2-B854-A93650A4C7C3}">
      <dsp:nvSpPr>
        <dsp:cNvPr id="0" name=""/>
        <dsp:cNvSpPr/>
      </dsp:nvSpPr>
      <dsp:spPr>
        <a:xfrm>
          <a:off x="4892968" y="2116430"/>
          <a:ext cx="403228" cy="415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200" kern="1200"/>
        </a:p>
      </dsp:txBody>
      <dsp:txXfrm>
        <a:off x="4892968" y="2199497"/>
        <a:ext cx="282260" cy="249203"/>
      </dsp:txXfrm>
    </dsp:sp>
    <dsp:sp modelId="{F8494DB2-A6BB-4220-80C2-B9BC9BAE60EE}">
      <dsp:nvSpPr>
        <dsp:cNvPr id="0" name=""/>
        <dsp:cNvSpPr/>
      </dsp:nvSpPr>
      <dsp:spPr>
        <a:xfrm>
          <a:off x="5486399" y="1713308"/>
          <a:ext cx="1221581" cy="1221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 err="1"/>
            <a:t>Sterrer</a:t>
          </a:r>
          <a:endParaRPr lang="de-AT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/>
            <a:t>Egger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 err="1"/>
            <a:t>Gielesberger</a:t>
          </a:r>
          <a:endParaRPr lang="de-AT" sz="1200" b="1" kern="1200" dirty="0"/>
        </a:p>
      </dsp:txBody>
      <dsp:txXfrm>
        <a:off x="5665295" y="1892204"/>
        <a:ext cx="863789" cy="863789"/>
      </dsp:txXfrm>
    </dsp:sp>
    <dsp:sp modelId="{AE4CA5F3-850C-410F-B43D-B0690AFFDA48}">
      <dsp:nvSpPr>
        <dsp:cNvPr id="0" name=""/>
        <dsp:cNvSpPr/>
      </dsp:nvSpPr>
      <dsp:spPr>
        <a:xfrm rot="5400000">
          <a:off x="3985039" y="3046292"/>
          <a:ext cx="259521" cy="415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200" kern="1200"/>
        </a:p>
      </dsp:txBody>
      <dsp:txXfrm>
        <a:off x="4023967" y="3090431"/>
        <a:ext cx="181665" cy="249203"/>
      </dsp:txXfrm>
    </dsp:sp>
    <dsp:sp modelId="{A792685F-266D-43B6-90F6-313C06AB5FFC}">
      <dsp:nvSpPr>
        <dsp:cNvPr id="0" name=""/>
        <dsp:cNvSpPr/>
      </dsp:nvSpPr>
      <dsp:spPr>
        <a:xfrm>
          <a:off x="3504009" y="3424552"/>
          <a:ext cx="1221581" cy="1221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/>
            <a:t>Yannick Stern</a:t>
          </a:r>
        </a:p>
      </dsp:txBody>
      <dsp:txXfrm>
        <a:off x="3682905" y="3603448"/>
        <a:ext cx="863789" cy="863789"/>
      </dsp:txXfrm>
    </dsp:sp>
    <dsp:sp modelId="{DF1FE886-577B-4AD6-B061-E6FE611F12A2}">
      <dsp:nvSpPr>
        <dsp:cNvPr id="0" name=""/>
        <dsp:cNvSpPr/>
      </dsp:nvSpPr>
      <dsp:spPr>
        <a:xfrm rot="10800000">
          <a:off x="2919394" y="2116430"/>
          <a:ext cx="403228" cy="4153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10800000"/>
          </a:camera>
          <a:lightRig rig="threePt" dir="t"/>
        </a:scene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200" kern="1200"/>
        </a:p>
      </dsp:txBody>
      <dsp:txXfrm rot="10800000">
        <a:off x="3040362" y="2199497"/>
        <a:ext cx="282260" cy="249203"/>
      </dsp:txXfrm>
    </dsp:sp>
    <dsp:sp modelId="{B138A9D7-4C6E-4711-AED2-315617EF2235}">
      <dsp:nvSpPr>
        <dsp:cNvPr id="0" name=""/>
        <dsp:cNvSpPr/>
      </dsp:nvSpPr>
      <dsp:spPr>
        <a:xfrm>
          <a:off x="1521619" y="1713308"/>
          <a:ext cx="1221581" cy="12215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/>
            <a:t>Hüttner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200" b="1" kern="1200" dirty="0"/>
            <a:t>Stefan</a:t>
          </a:r>
        </a:p>
      </dsp:txBody>
      <dsp:txXfrm>
        <a:off x="1700515" y="1892204"/>
        <a:ext cx="863789" cy="863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6945CE4B-9834-4919-99AE-1FD20BBF8CE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31928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Arial" pitchFamily="34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5100D6-5FD7-4444-9B8C-A1376B8B926A}" type="slidenum">
              <a:rPr lang="de-DE" smtClean="0">
                <a:latin typeface="Arial" pitchFamily="34" charset="0"/>
              </a:rPr>
              <a:pPr/>
              <a:t>2</a:t>
            </a:fld>
            <a:endParaRPr lang="de-DE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221088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DEF7-3842-4943-A2E7-71C6AB36AEBB}" type="datetime1">
              <a:rPr lang="de-DE" altLang="de-DE" smtClean="0"/>
              <a:t>31.10.2022</a:t>
            </a:fld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4306B-30DB-4F81-BF25-26B5F5671E88}" type="slidenum">
              <a:rPr lang="de-AT" altLang="de-DE" smtClean="0"/>
              <a:pPr>
                <a:defRPr/>
              </a:pPr>
              <a:t>‹Nr.›</a:t>
            </a:fld>
            <a:endParaRPr lang="de-AT" altLang="de-DE"/>
          </a:p>
        </p:txBody>
      </p:sp>
      <p:sp>
        <p:nvSpPr>
          <p:cNvPr id="7" name="Rechteck 6"/>
          <p:cNvSpPr/>
          <p:nvPr/>
        </p:nvSpPr>
        <p:spPr>
          <a:xfrm>
            <a:off x="0" y="1700808"/>
            <a:ext cx="9144000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9144000" cy="2132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0" y="2348880"/>
            <a:ext cx="9144000" cy="14401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/>
          <p:cNvSpPr/>
          <p:nvPr/>
        </p:nvSpPr>
        <p:spPr>
          <a:xfrm>
            <a:off x="468560" y="2456904"/>
            <a:ext cx="867544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0" y="6165304"/>
            <a:ext cx="914400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751679" y="4500017"/>
            <a:ext cx="4392321" cy="235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9" name="Rechteck 8"/>
          <p:cNvSpPr/>
          <p:nvPr/>
        </p:nvSpPr>
        <p:spPr>
          <a:xfrm>
            <a:off x="0" y="1340768"/>
            <a:ext cx="9144000" cy="14401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/>
          <p:cNvSpPr/>
          <p:nvPr/>
        </p:nvSpPr>
        <p:spPr>
          <a:xfrm>
            <a:off x="468560" y="1448792"/>
            <a:ext cx="867544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Datumsplatzhalter 3"/>
          <p:cNvSpPr txBox="1">
            <a:spLocks/>
          </p:cNvSpPr>
          <p:nvPr/>
        </p:nvSpPr>
        <p:spPr>
          <a:xfrm>
            <a:off x="46754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10.03.2015</a:t>
            </a:r>
          </a:p>
        </p:txBody>
      </p:sp>
      <p:sp>
        <p:nvSpPr>
          <p:cNvPr id="13" name="Fußzeilenplatzhalter 4"/>
          <p:cNvSpPr txBox="1">
            <a:spLocks/>
          </p:cNvSpPr>
          <p:nvPr/>
        </p:nvSpPr>
        <p:spPr>
          <a:xfrm>
            <a:off x="3131840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Jürgen </a:t>
            </a:r>
            <a:r>
              <a: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Rogl</a:t>
            </a:r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liennummernplatzhalter 5"/>
          <p:cNvSpPr txBox="1">
            <a:spLocks/>
          </p:cNvSpPr>
          <p:nvPr/>
        </p:nvSpPr>
        <p:spPr>
          <a:xfrm>
            <a:off x="670560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285D70-CA02-425B-83DF-ACEFB4201794}" type="slidenum">
              <a:rPr kumimoji="0" lang="de-A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3E844-9044-4BAE-9802-CA8762F15202}" type="datetime1">
              <a:rPr lang="de-DE" altLang="de-DE" smtClean="0"/>
              <a:t>31.10.2022</a:t>
            </a:fld>
            <a:endParaRPr lang="de-AT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00E6F3-4359-4639-AA0C-B40487BECB90}" type="slidenum">
              <a:rPr lang="de-AT" altLang="de-DE" smtClean="0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304800" y="1905000"/>
            <a:ext cx="8610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DB056B-0BAF-4B2B-A6E0-20520E4CEC8F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‹Nr.›</a:t>
            </a:fld>
            <a:endParaRPr lang="de-AT" alt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751679" y="4500017"/>
            <a:ext cx="4392321" cy="235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13" name="Rechteck 12"/>
          <p:cNvSpPr/>
          <p:nvPr/>
        </p:nvSpPr>
        <p:spPr>
          <a:xfrm>
            <a:off x="0" y="1340768"/>
            <a:ext cx="9144000" cy="144016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hteck 13"/>
          <p:cNvSpPr/>
          <p:nvPr/>
        </p:nvSpPr>
        <p:spPr>
          <a:xfrm>
            <a:off x="468560" y="1448792"/>
            <a:ext cx="867544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87801DA-77C0-4162-BD62-49EF5C386274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4C21E3C-1CE3-40A4-B462-A86BBE6C0A3D}" type="slidenum">
              <a:rPr lang="de-AT" altLang="de-DE" smtClean="0"/>
              <a:pPr>
                <a:defRPr/>
              </a:pPr>
              <a:t>‹Nr.›</a:t>
            </a:fld>
            <a:endParaRPr lang="de-AT" altLang="de-DE" dirty="0"/>
          </a:p>
        </p:txBody>
      </p:sp>
      <p:sp>
        <p:nvSpPr>
          <p:cNvPr id="10" name="Rechteck 9"/>
          <p:cNvSpPr/>
          <p:nvPr/>
        </p:nvSpPr>
        <p:spPr>
          <a:xfrm>
            <a:off x="0" y="6237312"/>
            <a:ext cx="9144000" cy="0"/>
          </a:xfrm>
          <a:prstGeom prst="rect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mailto:danandi@aon.at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s-steyr.at/" TargetMode="External"/><Relationship Id="rId2" Type="http://schemas.openxmlformats.org/officeDocument/2006/relationships/hyperlink" Target="http://www.brg-steyr.eduhi.at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de-AT" b="1" dirty="0"/>
              <a:t>Elterninformation </a:t>
            </a:r>
            <a:br>
              <a:rPr lang="de-AT" b="1" dirty="0"/>
            </a:br>
            <a:r>
              <a:rPr lang="de-AT" b="1" dirty="0"/>
              <a:t>Sichtungskader 2022/23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CBCCF-BD41-4DDE-B65C-3B7C68D41293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/>
              <a:t>Mag. Jürgen Rogl, </a:t>
            </a:r>
            <a:r>
              <a:rPr lang="de-AT" altLang="de-DE" dirty="0" err="1"/>
              <a:t>BSc</a:t>
            </a:r>
            <a:r>
              <a:rPr lang="de-AT" altLang="de-DE"/>
              <a:t>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1</a:t>
            </a:fld>
            <a:endParaRPr lang="de-AT" altLang="de-DE" dirty="0"/>
          </a:p>
        </p:txBody>
      </p:sp>
      <p:pic>
        <p:nvPicPr>
          <p:cNvPr id="9" name="Inhaltsplatzhalter 8" descr="Ein Bild, das Person, Gras, Team, draußen enthält.&#10;&#10;Automatisch generierte Beschreibung">
            <a:extLst>
              <a:ext uri="{FF2B5EF4-FFF2-40B4-BE49-F238E27FC236}">
                <a16:creationId xmlns:a16="http://schemas.microsoft.com/office/drawing/2014/main" id="{FA299486-2E1D-677C-5FD3-E8C369EEF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" y="1629557"/>
            <a:ext cx="7591672" cy="427363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Offizielle ÖFB-Standorte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0C3FD5-2208-4392-A761-8354F937C04A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10</a:t>
            </a:fld>
            <a:endParaRPr lang="de-AT" alt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9C9DACA0-325D-8B57-2C9B-FB9D8E4D0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91" y="2231809"/>
            <a:ext cx="6608618" cy="37199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Die Struktur der Österreichischen Talenteförderung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F4C1E-CE91-47C3-BF2F-F01873F4DCEB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/>
              <a:t>Mag. Jürgen Rogl, </a:t>
            </a:r>
            <a:r>
              <a:rPr lang="de-AT" altLang="de-DE" dirty="0" err="1"/>
              <a:t>BSc</a:t>
            </a:r>
            <a:r>
              <a:rPr lang="de-AT" altLang="de-DE" dirty="0"/>
              <a:t>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11</a:t>
            </a:fld>
            <a:endParaRPr lang="de-AT" altLang="de-DE" dirty="0"/>
          </a:p>
        </p:txBody>
      </p:sp>
      <p:pic>
        <p:nvPicPr>
          <p:cNvPr id="1026" name="Picture 2" descr="Infobox - LAZ Stockerau">
            <a:extLst>
              <a:ext uri="{FF2B5EF4-FFF2-40B4-BE49-F238E27FC236}">
                <a16:creationId xmlns:a16="http://schemas.microsoft.com/office/drawing/2014/main" id="{DF595A62-8227-9DB8-2480-E07A81455E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42" y="1624012"/>
            <a:ext cx="57603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0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Die Struktur der Österreichischen Talenteförderung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F4C1E-CE91-47C3-BF2F-F01873F4DCEB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/>
              <a:t>Mag. Jürgen Rogl, </a:t>
            </a:r>
            <a:r>
              <a:rPr lang="de-AT" altLang="de-DE" dirty="0" err="1"/>
              <a:t>BSc</a:t>
            </a:r>
            <a:r>
              <a:rPr lang="de-AT" altLang="de-DE" dirty="0"/>
              <a:t>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12</a:t>
            </a:fld>
            <a:endParaRPr lang="de-AT" altLang="de-DE" dirty="0"/>
          </a:p>
        </p:txBody>
      </p:sp>
      <p:pic>
        <p:nvPicPr>
          <p:cNvPr id="1026" name="Picture 2" descr="Infobox - LAZ Stockerau">
            <a:extLst>
              <a:ext uri="{FF2B5EF4-FFF2-40B4-BE49-F238E27FC236}">
                <a16:creationId xmlns:a16="http://schemas.microsoft.com/office/drawing/2014/main" id="{DF595A62-8227-9DB8-2480-E07A81455E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42" y="1624012"/>
            <a:ext cx="57603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879D46E5-D435-A364-F616-1137E6887645}"/>
              </a:ext>
            </a:extLst>
          </p:cNvPr>
          <p:cNvSpPr/>
          <p:nvPr/>
        </p:nvSpPr>
        <p:spPr>
          <a:xfrm>
            <a:off x="1825324" y="5069855"/>
            <a:ext cx="5616462" cy="10801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978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Der Begriff Talent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AT" sz="2000" dirty="0"/>
          </a:p>
          <a:p>
            <a:pPr>
              <a:buNone/>
            </a:pPr>
            <a:r>
              <a:rPr lang="de-AT" sz="2400" b="1" dirty="0"/>
              <a:t>Aus Sicht des LAZ Steyr:</a:t>
            </a:r>
          </a:p>
          <a:p>
            <a:pPr>
              <a:buNone/>
            </a:pPr>
            <a:endParaRPr lang="de-AT" sz="2000" b="1" dirty="0"/>
          </a:p>
          <a:p>
            <a:pPr>
              <a:buNone/>
            </a:pPr>
            <a:r>
              <a:rPr lang="de-AT" sz="2000" b="1" dirty="0"/>
              <a:t>		</a:t>
            </a:r>
            <a:r>
              <a:rPr lang="de-AT" sz="2000" dirty="0"/>
              <a:t>- Dynamische Anwendung </a:t>
            </a:r>
            <a:r>
              <a:rPr lang="de-AT" sz="2000" b="1" dirty="0"/>
              <a:t>technischer Fertigkeiten</a:t>
            </a:r>
          </a:p>
          <a:p>
            <a:pPr>
              <a:buNone/>
            </a:pPr>
            <a:r>
              <a:rPr lang="de-AT" sz="2000" b="1" dirty="0"/>
              <a:t>		</a:t>
            </a:r>
            <a:r>
              <a:rPr lang="de-AT" sz="2000" dirty="0"/>
              <a:t>- Umsetzen von </a:t>
            </a:r>
            <a:r>
              <a:rPr lang="de-AT" sz="2000" b="1" dirty="0"/>
              <a:t>taktischen Fähigkeiten </a:t>
            </a:r>
            <a:r>
              <a:rPr lang="de-AT" sz="2000" dirty="0"/>
              <a:t>(„Lernfähigkeit“)</a:t>
            </a:r>
          </a:p>
          <a:p>
            <a:pPr>
              <a:buNone/>
            </a:pPr>
            <a:r>
              <a:rPr lang="de-AT" sz="2000" b="1" dirty="0"/>
              <a:t>		</a:t>
            </a:r>
            <a:r>
              <a:rPr lang="de-AT" sz="2000" dirty="0"/>
              <a:t>- Motorische</a:t>
            </a:r>
            <a:r>
              <a:rPr lang="de-AT" sz="2000" b="1" dirty="0"/>
              <a:t> Schnelligkeit</a:t>
            </a:r>
          </a:p>
          <a:p>
            <a:pPr>
              <a:buNone/>
            </a:pPr>
            <a:r>
              <a:rPr lang="de-AT" sz="2000" dirty="0"/>
              <a:t>		- </a:t>
            </a:r>
            <a:r>
              <a:rPr lang="de-AT" sz="2000" b="1" dirty="0"/>
              <a:t>Entwicklungsfähigkeit </a:t>
            </a:r>
            <a:r>
              <a:rPr lang="de-AT" sz="2000" dirty="0"/>
              <a:t>(Bester vs. Richtiger Spieler)</a:t>
            </a:r>
            <a:endParaRPr lang="de-AT" sz="2000" b="1" dirty="0"/>
          </a:p>
          <a:p>
            <a:pPr>
              <a:buNone/>
            </a:pPr>
            <a:r>
              <a:rPr lang="de-AT" sz="2000" dirty="0"/>
              <a:t>		- Individuelle </a:t>
            </a:r>
            <a:r>
              <a:rPr lang="de-AT" sz="2000" b="1" dirty="0"/>
              <a:t>Persönlichkeit</a:t>
            </a:r>
          </a:p>
          <a:p>
            <a:pPr>
              <a:buNone/>
            </a:pPr>
            <a:r>
              <a:rPr lang="de-AT" sz="2000" dirty="0"/>
              <a:t>		- Soziales</a:t>
            </a:r>
            <a:r>
              <a:rPr lang="de-AT" sz="2000" b="1" dirty="0"/>
              <a:t> Umfeld</a:t>
            </a:r>
          </a:p>
          <a:p>
            <a:pPr>
              <a:buNone/>
            </a:pPr>
            <a:endParaRPr lang="de-AT" sz="2000" dirty="0"/>
          </a:p>
          <a:p>
            <a:pPr>
              <a:buNone/>
            </a:pPr>
            <a:endParaRPr lang="de-AT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7D2C7-9422-4328-B7E5-590F67F7E827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13</a:t>
            </a:fld>
            <a:endParaRPr lang="de-AT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36FAC-484A-1A16-3911-71B2C1520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2. Aufbau und Struktur des LAZ Steyr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F184A-6E37-09A3-B2E9-4756A52A9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2FC443-E23E-1CC9-7DA6-BF360B0B3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DB056B-0BAF-4B2B-A6E0-20520E4CEC8F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66CC6C-5F28-2017-6FA9-741BDE82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C1B5C1-C4EC-169F-0536-39D67D1D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14</a:t>
            </a:fld>
            <a:endParaRPr lang="de-AT" altLang="de-DE" dirty="0"/>
          </a:p>
        </p:txBody>
      </p:sp>
      <p:graphicFrame>
        <p:nvGraphicFramePr>
          <p:cNvPr id="7" name="Inhaltsplatzhalter 10">
            <a:extLst>
              <a:ext uri="{FF2B5EF4-FFF2-40B4-BE49-F238E27FC236}">
                <a16:creationId xmlns:a16="http://schemas.microsoft.com/office/drawing/2014/main" id="{D1C413C0-372D-7DE1-CC52-7FD79BF4D9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908509"/>
              </p:ext>
            </p:extLst>
          </p:nvPr>
        </p:nvGraphicFramePr>
        <p:xfrm>
          <a:off x="2225418" y="1700808"/>
          <a:ext cx="4174605" cy="382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0A7A0D8-F347-BC5C-7A42-6C87504FA575}"/>
              </a:ext>
            </a:extLst>
          </p:cNvPr>
          <p:cNvGrpSpPr/>
          <p:nvPr/>
        </p:nvGrpSpPr>
        <p:grpSpPr>
          <a:xfrm>
            <a:off x="7524328" y="3745752"/>
            <a:ext cx="1488477" cy="945182"/>
            <a:chOff x="1509386" y="2906819"/>
            <a:chExt cx="1488477" cy="945182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83C11EF9-1D92-0E09-84FE-631C839A332F}"/>
                </a:ext>
              </a:extLst>
            </p:cNvPr>
            <p:cNvSpPr/>
            <p:nvPr/>
          </p:nvSpPr>
          <p:spPr>
            <a:xfrm>
              <a:off x="1509386" y="2906819"/>
              <a:ext cx="1488477" cy="9451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hteck: abgerundete Ecken 4">
              <a:extLst>
                <a:ext uri="{FF2B5EF4-FFF2-40B4-BE49-F238E27FC236}">
                  <a16:creationId xmlns:a16="http://schemas.microsoft.com/office/drawing/2014/main" id="{49D34CF7-B3B0-46D3-7C96-697D9F87FE3A}"/>
                </a:ext>
              </a:extLst>
            </p:cNvPr>
            <p:cNvSpPr txBox="1"/>
            <p:nvPr/>
          </p:nvSpPr>
          <p:spPr>
            <a:xfrm>
              <a:off x="1537069" y="2934502"/>
              <a:ext cx="1433111" cy="889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1400" b="1" kern="1200" dirty="0"/>
                <a:t>Sichtung vor Ort</a:t>
              </a: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EAC1B74-2511-DA43-C306-7C8D43357311}"/>
              </a:ext>
            </a:extLst>
          </p:cNvPr>
          <p:cNvGrpSpPr/>
          <p:nvPr/>
        </p:nvGrpSpPr>
        <p:grpSpPr>
          <a:xfrm>
            <a:off x="323528" y="3789040"/>
            <a:ext cx="1488477" cy="945182"/>
            <a:chOff x="1509386" y="2906819"/>
            <a:chExt cx="1488477" cy="945182"/>
          </a:xfrm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39C3F418-41BA-DF5A-1C47-A81C570FC0EA}"/>
                </a:ext>
              </a:extLst>
            </p:cNvPr>
            <p:cNvSpPr/>
            <p:nvPr/>
          </p:nvSpPr>
          <p:spPr>
            <a:xfrm>
              <a:off x="1509386" y="2906819"/>
              <a:ext cx="1488477" cy="9451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hteck: abgerundete Ecken 4">
              <a:extLst>
                <a:ext uri="{FF2B5EF4-FFF2-40B4-BE49-F238E27FC236}">
                  <a16:creationId xmlns:a16="http://schemas.microsoft.com/office/drawing/2014/main" id="{0D842381-8BEB-1E60-8DC0-5F1D017CE077}"/>
                </a:ext>
              </a:extLst>
            </p:cNvPr>
            <p:cNvSpPr txBox="1"/>
            <p:nvPr/>
          </p:nvSpPr>
          <p:spPr>
            <a:xfrm>
              <a:off x="1537069" y="2934502"/>
              <a:ext cx="1433111" cy="889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1400" b="1" kern="1200" dirty="0"/>
                <a:t>Sichtung vor Ort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6ED1F2A-F130-20DE-BDFC-74071392F07D}"/>
              </a:ext>
            </a:extLst>
          </p:cNvPr>
          <p:cNvGrpSpPr/>
          <p:nvPr/>
        </p:nvGrpSpPr>
        <p:grpSpPr>
          <a:xfrm>
            <a:off x="1726731" y="5157192"/>
            <a:ext cx="1488477" cy="945182"/>
            <a:chOff x="1509386" y="2906819"/>
            <a:chExt cx="1488477" cy="945182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9824CFCB-D859-278C-67ED-FA9045BB5010}"/>
                </a:ext>
              </a:extLst>
            </p:cNvPr>
            <p:cNvSpPr/>
            <p:nvPr/>
          </p:nvSpPr>
          <p:spPr>
            <a:xfrm>
              <a:off x="1509386" y="2906819"/>
              <a:ext cx="1488477" cy="9451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hteck: abgerundete Ecken 4">
              <a:extLst>
                <a:ext uri="{FF2B5EF4-FFF2-40B4-BE49-F238E27FC236}">
                  <a16:creationId xmlns:a16="http://schemas.microsoft.com/office/drawing/2014/main" id="{4E914E49-033A-1CFA-3F96-3A95DDA0D482}"/>
                </a:ext>
              </a:extLst>
            </p:cNvPr>
            <p:cNvSpPr txBox="1"/>
            <p:nvPr/>
          </p:nvSpPr>
          <p:spPr>
            <a:xfrm>
              <a:off x="1537069" y="2934502"/>
              <a:ext cx="1433111" cy="889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400" b="1" kern="1200" dirty="0"/>
                <a:t>Sichtung vor Ort</a:t>
              </a:r>
              <a:endParaRPr lang="de-AT" sz="1400" b="1" kern="1200" dirty="0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F7595CC-99F3-F3E9-AB58-3CCF0CFE1430}"/>
              </a:ext>
            </a:extLst>
          </p:cNvPr>
          <p:cNvGrpSpPr/>
          <p:nvPr/>
        </p:nvGrpSpPr>
        <p:grpSpPr>
          <a:xfrm>
            <a:off x="5655784" y="5124157"/>
            <a:ext cx="1488477" cy="945182"/>
            <a:chOff x="1509386" y="2906819"/>
            <a:chExt cx="1488477" cy="945182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9530D05E-9775-D536-131E-7C403AD9A0D1}"/>
                </a:ext>
              </a:extLst>
            </p:cNvPr>
            <p:cNvSpPr/>
            <p:nvPr/>
          </p:nvSpPr>
          <p:spPr>
            <a:xfrm>
              <a:off x="1509386" y="2906819"/>
              <a:ext cx="1488477" cy="9451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hteck: abgerundete Ecken 4">
              <a:extLst>
                <a:ext uri="{FF2B5EF4-FFF2-40B4-BE49-F238E27FC236}">
                  <a16:creationId xmlns:a16="http://schemas.microsoft.com/office/drawing/2014/main" id="{794C8B6E-5621-00B0-D16C-F7D18A0F3833}"/>
                </a:ext>
              </a:extLst>
            </p:cNvPr>
            <p:cNvSpPr txBox="1"/>
            <p:nvPr/>
          </p:nvSpPr>
          <p:spPr>
            <a:xfrm>
              <a:off x="1537069" y="2934502"/>
              <a:ext cx="1433111" cy="8898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AT" sz="1400" b="1" kern="1200" dirty="0"/>
                <a:t>Sichtung vor Ort</a:t>
              </a:r>
            </a:p>
          </p:txBody>
        </p:sp>
      </p:grp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287457D-967C-925A-EE7E-7E449ED27116}"/>
              </a:ext>
            </a:extLst>
          </p:cNvPr>
          <p:cNvCxnSpPr/>
          <p:nvPr/>
        </p:nvCxnSpPr>
        <p:spPr>
          <a:xfrm>
            <a:off x="1979712" y="4077072"/>
            <a:ext cx="1440160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783DA289-1F54-BD06-E756-A812B54814CA}"/>
              </a:ext>
            </a:extLst>
          </p:cNvPr>
          <p:cNvCxnSpPr/>
          <p:nvPr/>
        </p:nvCxnSpPr>
        <p:spPr>
          <a:xfrm flipH="1">
            <a:off x="5364088" y="4218343"/>
            <a:ext cx="1944216" cy="722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F12C511-DCAD-0C5A-CCB4-6431C20FC935}"/>
              </a:ext>
            </a:extLst>
          </p:cNvPr>
          <p:cNvCxnSpPr>
            <a:cxnSpLocks/>
          </p:cNvCxnSpPr>
          <p:nvPr/>
        </p:nvCxnSpPr>
        <p:spPr>
          <a:xfrm flipV="1">
            <a:off x="3419872" y="5629783"/>
            <a:ext cx="432048" cy="103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BA23858-2F3B-3950-0AAA-DF8D6CDD7607}"/>
              </a:ext>
            </a:extLst>
          </p:cNvPr>
          <p:cNvCxnSpPr>
            <a:cxnSpLocks/>
          </p:cNvCxnSpPr>
          <p:nvPr/>
        </p:nvCxnSpPr>
        <p:spPr>
          <a:xfrm flipH="1" flipV="1">
            <a:off x="5076056" y="5596748"/>
            <a:ext cx="432048" cy="136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009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Der Weg in / durch das LAZ Steyr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AT" sz="2400" dirty="0"/>
          </a:p>
          <a:p>
            <a:pPr>
              <a:buNone/>
            </a:pPr>
            <a:r>
              <a:rPr lang="de-AT" sz="2400" b="1" dirty="0"/>
              <a:t>Bis U-9 Jahrgang:	Vereinsfußball</a:t>
            </a:r>
            <a:r>
              <a:rPr lang="de-AT" sz="2000" b="1" dirty="0"/>
              <a:t>	</a:t>
            </a:r>
          </a:p>
          <a:p>
            <a:pPr>
              <a:buNone/>
            </a:pPr>
            <a:r>
              <a:rPr lang="de-AT" sz="2000" b="1" dirty="0"/>
              <a:t>		</a:t>
            </a:r>
            <a:r>
              <a:rPr lang="de-AT" sz="2000" dirty="0"/>
              <a:t>-&gt;</a:t>
            </a:r>
            <a:r>
              <a:rPr lang="de-AT" sz="2000" b="1" dirty="0"/>
              <a:t> </a:t>
            </a:r>
            <a:r>
              <a:rPr lang="de-AT" sz="2000" dirty="0"/>
              <a:t>Vereine als breite Basis der </a:t>
            </a:r>
            <a:r>
              <a:rPr lang="de-AT" sz="2000" dirty="0" err="1"/>
              <a:t>Talenteförderung</a:t>
            </a:r>
            <a:endParaRPr lang="de-AT" sz="2000" dirty="0"/>
          </a:p>
          <a:p>
            <a:pPr>
              <a:buNone/>
            </a:pPr>
            <a:r>
              <a:rPr lang="de-AT" sz="2400" dirty="0"/>
              <a:t>	</a:t>
            </a:r>
          </a:p>
          <a:p>
            <a:pPr>
              <a:buNone/>
            </a:pPr>
            <a:r>
              <a:rPr lang="de-AT" sz="2400" b="1" dirty="0"/>
              <a:t>Im U-9 Jahrgang:	Vereinsfußball</a:t>
            </a:r>
            <a:endParaRPr lang="de-AT" sz="2400" dirty="0"/>
          </a:p>
          <a:p>
            <a:pPr>
              <a:buNone/>
            </a:pPr>
            <a:r>
              <a:rPr lang="de-AT" sz="2400" b="1" dirty="0"/>
              <a:t>		</a:t>
            </a:r>
            <a:r>
              <a:rPr lang="de-AT" sz="2000" dirty="0"/>
              <a:t>-&gt; 1 x pro Halbjahr Spielbeobachtung durch </a:t>
            </a:r>
            <a:r>
              <a:rPr lang="de-AT" sz="2000" dirty="0" err="1"/>
              <a:t>Sichter</a:t>
            </a:r>
            <a:endParaRPr lang="de-AT" sz="2000" dirty="0"/>
          </a:p>
          <a:p>
            <a:pPr>
              <a:buNone/>
            </a:pPr>
            <a:r>
              <a:rPr lang="de-AT" sz="2000" b="1" dirty="0"/>
              <a:t>		</a:t>
            </a:r>
            <a:r>
              <a:rPr lang="de-AT" sz="2000" dirty="0"/>
              <a:t>-&gt; Frühjahr: Teilnahme bei der „Sichtung vor Ort“</a:t>
            </a:r>
            <a:endParaRPr lang="de-AT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20.09.2021</a:t>
            </a:r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15</a:t>
            </a:fld>
            <a:endParaRPr lang="de-AT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Der Weg in / durch das LAZ Steyr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AT" sz="2400" dirty="0"/>
          </a:p>
          <a:p>
            <a:pPr>
              <a:buNone/>
            </a:pPr>
            <a:r>
              <a:rPr lang="de-AT" sz="2400" b="1" dirty="0"/>
              <a:t>Im U-10 Jahrgang:	LAZ Sichtungskader</a:t>
            </a:r>
            <a:br>
              <a:rPr lang="de-AT" sz="2400" b="1" dirty="0"/>
            </a:br>
            <a:br>
              <a:rPr lang="de-AT" sz="2400" b="1" dirty="0"/>
            </a:br>
            <a:r>
              <a:rPr lang="de-AT" sz="2000" b="1" dirty="0"/>
              <a:t>	</a:t>
            </a:r>
          </a:p>
          <a:p>
            <a:pPr>
              <a:buNone/>
            </a:pPr>
            <a:r>
              <a:rPr lang="de-AT" sz="2000" b="1" dirty="0"/>
              <a:t>		</a:t>
            </a:r>
            <a:r>
              <a:rPr lang="de-AT" sz="2000" dirty="0"/>
              <a:t>-&gt;</a:t>
            </a:r>
            <a:r>
              <a:rPr lang="de-AT" sz="2000" b="1" dirty="0"/>
              <a:t> </a:t>
            </a:r>
            <a:r>
              <a:rPr lang="de-AT" sz="2000" dirty="0"/>
              <a:t>ca. 20 Trainingseinheiten / 5 Wettkämpfe pro Saison</a:t>
            </a:r>
          </a:p>
          <a:p>
            <a:pPr>
              <a:buNone/>
            </a:pPr>
            <a:r>
              <a:rPr lang="de-AT" sz="2000" dirty="0"/>
              <a:t>		-&gt; zusätzlich zum Vereinsfußball</a:t>
            </a:r>
          </a:p>
          <a:p>
            <a:pPr>
              <a:buNone/>
            </a:pPr>
            <a:r>
              <a:rPr lang="de-AT" sz="2000" dirty="0"/>
              <a:t>		-&gt; Dynamische Struktur</a:t>
            </a:r>
          </a:p>
          <a:p>
            <a:pPr>
              <a:buNone/>
            </a:pPr>
            <a:r>
              <a:rPr lang="de-AT" sz="2000" dirty="0"/>
              <a:t>		-&gt; Ziel: Richtige </a:t>
            </a:r>
            <a:r>
              <a:rPr lang="de-AT" sz="2000" dirty="0" err="1"/>
              <a:t>SpielerInnen</a:t>
            </a:r>
            <a:r>
              <a:rPr lang="de-AT" sz="2000" dirty="0"/>
              <a:t> für LAZ </a:t>
            </a:r>
            <a:r>
              <a:rPr lang="de-AT" sz="2000" dirty="0" err="1"/>
              <a:t>Vorkader</a:t>
            </a:r>
            <a:r>
              <a:rPr lang="de-AT" sz="2000" dirty="0"/>
              <a:t> identifizieren</a:t>
            </a:r>
          </a:p>
          <a:p>
            <a:pPr>
              <a:buNone/>
            </a:pPr>
            <a:r>
              <a:rPr lang="de-AT" sz="2400" dirty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20.09.2021</a:t>
            </a:r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16</a:t>
            </a:fld>
            <a:endParaRPr lang="de-AT" altLang="de-D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Der Weg in / durch das LAZ Steyr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br>
              <a:rPr lang="de-AT" sz="2400" b="1" dirty="0"/>
            </a:br>
            <a:r>
              <a:rPr lang="de-AT" sz="2400" b="1" dirty="0"/>
              <a:t>Im U-11/12 Jahrgang:		LAZ Vorkader</a:t>
            </a:r>
            <a:r>
              <a:rPr lang="de-AT" sz="2000" b="1" dirty="0"/>
              <a:t>	</a:t>
            </a:r>
            <a:br>
              <a:rPr lang="de-AT" sz="2000" b="1" dirty="0"/>
            </a:br>
            <a:endParaRPr lang="de-AT" sz="2000" b="1" dirty="0"/>
          </a:p>
          <a:p>
            <a:pPr>
              <a:buNone/>
            </a:pPr>
            <a:r>
              <a:rPr lang="de-AT" sz="2000" b="1" dirty="0"/>
              <a:t>		</a:t>
            </a:r>
            <a:r>
              <a:rPr lang="de-AT" sz="2000" dirty="0"/>
              <a:t>-&gt; ca. 80 Trainingseinheiten / mehrere Turniere pro Saison</a:t>
            </a:r>
          </a:p>
          <a:p>
            <a:pPr>
              <a:buNone/>
            </a:pPr>
            <a:r>
              <a:rPr lang="de-AT" sz="2000" dirty="0"/>
              <a:t>		-&gt; zusätzlich zum Vereinsfußball</a:t>
            </a:r>
          </a:p>
          <a:p>
            <a:pPr>
              <a:buNone/>
            </a:pPr>
            <a:r>
              <a:rPr lang="de-AT" sz="2000" dirty="0"/>
              <a:t>		-&gt; befristete Aufnahme für eine Saison</a:t>
            </a:r>
          </a:p>
          <a:p>
            <a:pPr>
              <a:buNone/>
              <a:tabLst>
                <a:tab pos="890588" algn="l"/>
                <a:tab pos="1966913" algn="l"/>
              </a:tabLst>
            </a:pPr>
            <a:r>
              <a:rPr lang="de-AT" sz="2000" dirty="0"/>
              <a:t>		-&gt; Ziel:	- Individuelle Weiterentwicklung der </a:t>
            </a:r>
            <a:r>
              <a:rPr lang="de-AT" sz="2000" dirty="0" err="1"/>
              <a:t>SpielerInnen</a:t>
            </a:r>
            <a:r>
              <a:rPr lang="de-AT" sz="2000" dirty="0"/>
              <a:t> im 		  Bereich TE/TA („Erwerbstraining“)</a:t>
            </a:r>
          </a:p>
          <a:p>
            <a:pPr>
              <a:buNone/>
              <a:tabLst>
                <a:tab pos="890588" algn="l"/>
                <a:tab pos="1966913" algn="l"/>
              </a:tabLst>
            </a:pPr>
            <a:r>
              <a:rPr lang="de-AT" sz="2000" dirty="0"/>
              <a:t>			- Sichtungsplattform für den LAZ Hauptkader</a:t>
            </a:r>
          </a:p>
          <a:p>
            <a:pPr>
              <a:buNone/>
              <a:tabLst>
                <a:tab pos="890588" algn="l"/>
                <a:tab pos="1966913" algn="l"/>
              </a:tabLst>
            </a:pPr>
            <a:endParaRPr lang="de-AT" sz="2000" dirty="0"/>
          </a:p>
          <a:p>
            <a:pPr>
              <a:buNone/>
            </a:pPr>
            <a:r>
              <a:rPr lang="de-AT" sz="2000" dirty="0"/>
              <a:t>			  </a:t>
            </a:r>
          </a:p>
          <a:p>
            <a:pPr>
              <a:buNone/>
            </a:pPr>
            <a:r>
              <a:rPr lang="de-AT" sz="2400" dirty="0"/>
              <a:t>	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36FA10-72CA-4668-902C-618D052AC101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17</a:t>
            </a:fld>
            <a:endParaRPr lang="de-AT" alt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/>
              <a:t>Zusammenarbeit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15805"/>
              </p:ext>
            </p:extLst>
          </p:nvPr>
        </p:nvGraphicFramePr>
        <p:xfrm>
          <a:off x="1143000" y="2133600"/>
          <a:ext cx="6858000" cy="3505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728D4E-77D4-4F9C-B585-1A166CC59F9C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18</a:t>
            </a:fld>
            <a:endParaRPr lang="de-AT" altLang="de-D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b="1" dirty="0"/>
              <a:t>3. LAZ Sichtungskader - Betreuer</a:t>
            </a:r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11281"/>
              </p:ext>
            </p:extLst>
          </p:nvPr>
        </p:nvGraphicFramePr>
        <p:xfrm>
          <a:off x="457200" y="1600200"/>
          <a:ext cx="8229600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3818DA-66C2-4CBA-85A4-8148583AF910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19</a:t>
            </a:fld>
            <a:endParaRPr lang="de-AT" altLang="de-D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124200"/>
            <a:ext cx="137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hteck 11"/>
          <p:cNvSpPr/>
          <p:nvPr/>
        </p:nvSpPr>
        <p:spPr>
          <a:xfrm>
            <a:off x="3657600" y="2514600"/>
            <a:ext cx="1828800" cy="304800"/>
          </a:xfrm>
          <a:prstGeom prst="rect">
            <a:avLst/>
          </a:prstGeom>
          <a:solidFill>
            <a:schemeClr val="bg1"/>
          </a:solidFill>
          <a:ln>
            <a:solidFill>
              <a:srgbClr val="AE4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dirty="0">
                <a:solidFill>
                  <a:schemeClr val="tx1"/>
                </a:solidFill>
              </a:rPr>
              <a:t>Sportlicher  Leiter, Scout</a:t>
            </a:r>
          </a:p>
        </p:txBody>
      </p:sp>
      <p:sp>
        <p:nvSpPr>
          <p:cNvPr id="13" name="Rechteck 12"/>
          <p:cNvSpPr/>
          <p:nvPr/>
        </p:nvSpPr>
        <p:spPr>
          <a:xfrm>
            <a:off x="1676400" y="4419600"/>
            <a:ext cx="1828800" cy="304800"/>
          </a:xfrm>
          <a:prstGeom prst="rect">
            <a:avLst/>
          </a:prstGeom>
          <a:solidFill>
            <a:schemeClr val="bg1"/>
          </a:solidFill>
          <a:ln>
            <a:solidFill>
              <a:srgbClr val="AE4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dirty="0">
                <a:solidFill>
                  <a:schemeClr val="tx1"/>
                </a:solidFill>
              </a:rPr>
              <a:t>TE-Trainer</a:t>
            </a:r>
          </a:p>
        </p:txBody>
      </p:sp>
      <p:sp>
        <p:nvSpPr>
          <p:cNvPr id="14" name="Rechteck 13"/>
          <p:cNvSpPr/>
          <p:nvPr/>
        </p:nvSpPr>
        <p:spPr>
          <a:xfrm>
            <a:off x="5638800" y="4419600"/>
            <a:ext cx="1828800" cy="304800"/>
          </a:xfrm>
          <a:prstGeom prst="rect">
            <a:avLst/>
          </a:prstGeom>
          <a:solidFill>
            <a:schemeClr val="bg1"/>
          </a:solidFill>
          <a:ln>
            <a:solidFill>
              <a:srgbClr val="AE4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dirty="0">
                <a:solidFill>
                  <a:schemeClr val="tx1"/>
                </a:solidFill>
              </a:rPr>
              <a:t>TE-Trainer</a:t>
            </a:r>
          </a:p>
        </p:txBody>
      </p:sp>
      <p:sp>
        <p:nvSpPr>
          <p:cNvPr id="15" name="Rechteck 14"/>
          <p:cNvSpPr/>
          <p:nvPr/>
        </p:nvSpPr>
        <p:spPr>
          <a:xfrm>
            <a:off x="3657600" y="5943600"/>
            <a:ext cx="1828800" cy="304800"/>
          </a:xfrm>
          <a:prstGeom prst="rect">
            <a:avLst/>
          </a:prstGeom>
          <a:solidFill>
            <a:schemeClr val="bg1"/>
          </a:solidFill>
          <a:ln>
            <a:solidFill>
              <a:srgbClr val="AE48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050" dirty="0">
                <a:solidFill>
                  <a:schemeClr val="tx1"/>
                </a:solidFill>
              </a:rPr>
              <a:t>TW-Trainer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>
          <a:xfrm>
            <a:off x="0" y="2971800"/>
            <a:ext cx="9144000" cy="2895600"/>
          </a:xfrm>
        </p:spPr>
        <p:txBody>
          <a:bodyPr anchor="t"/>
          <a:lstStyle/>
          <a:p>
            <a:pPr>
              <a:spcAft>
                <a:spcPts val="1200"/>
              </a:spcAft>
            </a:pPr>
            <a:br>
              <a:rPr lang="de-DE" sz="2000" dirty="0">
                <a:solidFill>
                  <a:srgbClr val="FF0000"/>
                </a:solidFill>
                <a:latin typeface="Tw Cen MT (Textkörper)"/>
                <a:cs typeface="Arial" pitchFamily="34" charset="0"/>
              </a:rPr>
            </a:br>
            <a:r>
              <a:rPr lang="de-DE" sz="4400" b="1" dirty="0">
                <a:latin typeface="Tw Cen MT (Textkörper)"/>
                <a:cs typeface="Arial" pitchFamily="34" charset="0"/>
              </a:rPr>
              <a:t>Von der Sichtung für das LAZ bis zur Aufnahme in den </a:t>
            </a:r>
            <a:r>
              <a:rPr lang="de-DE" sz="4400" b="1" dirty="0" err="1">
                <a:latin typeface="Tw Cen MT (Textkörper)"/>
                <a:cs typeface="Arial" pitchFamily="34" charset="0"/>
              </a:rPr>
              <a:t>Vorkader</a:t>
            </a:r>
            <a:br>
              <a:rPr lang="de-DE" sz="5400" dirty="0">
                <a:cs typeface="Arial" pitchFamily="34" charset="0"/>
              </a:rPr>
            </a:br>
            <a:r>
              <a:rPr lang="de-DE" sz="2400" dirty="0">
                <a:cs typeface="Arial" pitchFamily="34" charset="0"/>
              </a:rPr>
              <a:t>     </a:t>
            </a:r>
            <a:br>
              <a:rPr lang="de-DE" sz="2400" dirty="0">
                <a:cs typeface="Arial" pitchFamily="34" charset="0"/>
              </a:rPr>
            </a:br>
            <a:r>
              <a:rPr lang="de-DE" sz="2400" dirty="0">
                <a:cs typeface="Arial" pitchFamily="34" charset="0"/>
              </a:rPr>
              <a:t> </a:t>
            </a:r>
            <a:r>
              <a:rPr lang="de-DE" sz="2000" dirty="0">
                <a:cs typeface="Arial" pitchFamily="34" charset="0"/>
              </a:rPr>
              <a:t>31</a:t>
            </a:r>
            <a:r>
              <a:rPr lang="de-DE" altLang="de-DE" sz="2000" dirty="0"/>
              <a:t>.10.2022</a:t>
            </a:r>
            <a:br>
              <a:rPr lang="de-AT" altLang="de-DE" sz="2000" dirty="0"/>
            </a:br>
            <a:br>
              <a:rPr lang="de-DE" sz="5400" dirty="0">
                <a:cs typeface="Arial" pitchFamily="34" charset="0"/>
              </a:rPr>
            </a:br>
            <a:endParaRPr lang="de-DE" sz="5400" dirty="0">
              <a:latin typeface="Tw Cen MT (Textkörper)"/>
              <a:cs typeface="Arial" pitchFamily="34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00063"/>
            <a:ext cx="3143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5125" name="AutoShape 9" descr="Beschreibung: Beschreibung: Beschreibung: cid:image001.jpg@01CBCC25.3A620630"/>
          <p:cNvSpPr>
            <a:spLocks noChangeAspect="1" noChangeArrowheads="1"/>
          </p:cNvSpPr>
          <p:nvPr/>
        </p:nvSpPr>
        <p:spPr bwMode="auto">
          <a:xfrm>
            <a:off x="31750" y="-84138"/>
            <a:ext cx="1438275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6" name="AutoShape 12" descr="Beschreibung: Beschreibung: Beschreibung: cid:image001.jpg@01CBCC25.3A620630"/>
          <p:cNvSpPr>
            <a:spLocks noChangeAspect="1" noChangeArrowheads="1"/>
          </p:cNvSpPr>
          <p:nvPr/>
        </p:nvSpPr>
        <p:spPr bwMode="auto">
          <a:xfrm>
            <a:off x="31750" y="-84138"/>
            <a:ext cx="1438275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7" name="AutoShape 14" descr="Beschreibung: Beschreibung: Beschreibung: cid:image001.jpg@01CBCC25.3A620630"/>
          <p:cNvSpPr>
            <a:spLocks noChangeAspect="1" noChangeArrowheads="1"/>
          </p:cNvSpPr>
          <p:nvPr/>
        </p:nvSpPr>
        <p:spPr bwMode="auto">
          <a:xfrm>
            <a:off x="31750" y="-84138"/>
            <a:ext cx="1438275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8" name="AutoShape 16" descr="Beschreibung: Beschreibung: Beschreibung: cid:image001.jpg@01CBCC25.3A620630"/>
          <p:cNvSpPr>
            <a:spLocks noChangeAspect="1" noChangeArrowheads="1"/>
          </p:cNvSpPr>
          <p:nvPr/>
        </p:nvSpPr>
        <p:spPr bwMode="auto">
          <a:xfrm>
            <a:off x="31750" y="-84138"/>
            <a:ext cx="1438275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9" name="AutoShape 18" descr="Beschreibung: Beschreibung: Beschreibung: cid:image001.jpg@01CBCC25.3A620630"/>
          <p:cNvSpPr>
            <a:spLocks noChangeAspect="1" noChangeArrowheads="1"/>
          </p:cNvSpPr>
          <p:nvPr/>
        </p:nvSpPr>
        <p:spPr bwMode="auto">
          <a:xfrm>
            <a:off x="31750" y="-84138"/>
            <a:ext cx="1438275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5130" name="Picture 13" descr="C:\Users\hari\AppData\Local\Temp\IncrediMail\Mapi\image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500063"/>
            <a:ext cx="1785938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57200"/>
            <a:ext cx="286226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0" y="5638800"/>
            <a:ext cx="9144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sz="2400" dirty="0"/>
              <a:t>		       Homepage:   www.lazsteyr.at</a:t>
            </a:r>
          </a:p>
          <a:p>
            <a:r>
              <a:rPr lang="de-AT" sz="2400" dirty="0"/>
              <a:t>		       </a:t>
            </a:r>
            <a:r>
              <a:rPr lang="de-AT" sz="2400" dirty="0" err="1"/>
              <a:t>Facebook</a:t>
            </a:r>
            <a:r>
              <a:rPr lang="de-AT" sz="2400" dirty="0"/>
              <a:t>:     LAZ Steyr</a:t>
            </a:r>
          </a:p>
          <a:p>
            <a:pPr algn="ctr"/>
            <a:endParaRPr lang="de-AT" sz="24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b="1" dirty="0"/>
              <a:t>Zeitl. Struktur Saison 2022/23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4525963"/>
          </a:xfrm>
        </p:spPr>
        <p:txBody>
          <a:bodyPr/>
          <a:lstStyle/>
          <a:p>
            <a:pPr>
              <a:buNone/>
            </a:pPr>
            <a:endParaRPr lang="de-AT" sz="2400" dirty="0"/>
          </a:p>
          <a:p>
            <a:pPr>
              <a:buNone/>
            </a:pPr>
            <a:endParaRPr lang="de-AT" sz="2400" dirty="0"/>
          </a:p>
          <a:p>
            <a:pPr>
              <a:buNone/>
            </a:pPr>
            <a:r>
              <a:rPr lang="de-AT" sz="2400" dirty="0"/>
              <a:t>	</a:t>
            </a:r>
          </a:p>
          <a:p>
            <a:pPr>
              <a:buNone/>
            </a:pPr>
            <a:endParaRPr lang="de-AT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AE91D0-3422-4044-9263-F53A67C6DEC6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20</a:t>
            </a:fld>
            <a:endParaRPr lang="de-AT" alt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B3D2203-2D7B-DB66-6986-6D3D16D04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79" y="1556792"/>
            <a:ext cx="4242642" cy="463725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b="1" dirty="0"/>
              <a:t>Kontakt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25963"/>
          </a:xfrm>
        </p:spPr>
        <p:txBody>
          <a:bodyPr/>
          <a:lstStyle/>
          <a:p>
            <a:pPr algn="ctr">
              <a:buNone/>
            </a:pPr>
            <a:r>
              <a:rPr lang="de-AT" sz="2800" b="1" dirty="0"/>
              <a:t>      Danninger Andreas (SK-Leiter, Scout)</a:t>
            </a:r>
            <a:r>
              <a:rPr lang="de-AT" sz="2800" dirty="0"/>
              <a:t>	</a:t>
            </a:r>
          </a:p>
          <a:p>
            <a:pPr algn="ctr">
              <a:buNone/>
            </a:pPr>
            <a:r>
              <a:rPr lang="de-AT" sz="2800" dirty="0"/>
              <a:t>0676/7026696</a:t>
            </a:r>
          </a:p>
          <a:p>
            <a:pPr algn="ctr">
              <a:buNone/>
            </a:pPr>
            <a:r>
              <a:rPr lang="de-AT" sz="2800" dirty="0">
                <a:hlinkClick r:id="rId2"/>
              </a:rPr>
              <a:t>danandi@aon.at</a:t>
            </a:r>
            <a:endParaRPr lang="de-AT" sz="2800" dirty="0"/>
          </a:p>
          <a:p>
            <a:pPr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86AFB-411D-4723-8264-C94C4DB27EDE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21</a:t>
            </a:fld>
            <a:endParaRPr lang="de-AT" altLang="de-DE" dirty="0"/>
          </a:p>
        </p:txBody>
      </p:sp>
      <p:pic>
        <p:nvPicPr>
          <p:cNvPr id="8" name="Grafik 7" descr="Ein Bild, das Person, draußen, Baum, Mann enthält.&#10;&#10;Automatisch generierte Beschreibung">
            <a:extLst>
              <a:ext uri="{FF2B5EF4-FFF2-40B4-BE49-F238E27FC236}">
                <a16:creationId xmlns:a16="http://schemas.microsoft.com/office/drawing/2014/main" id="{31811365-EE1C-1131-F4F7-895F4ABB5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37" y="3429000"/>
            <a:ext cx="3716263" cy="247549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b="1" dirty="0"/>
              <a:t>Kommunikation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400" dirty="0"/>
              <a:t>Über E-Mail und </a:t>
            </a:r>
            <a:r>
              <a:rPr lang="de-AT" sz="2400" dirty="0" err="1"/>
              <a:t>WhattsApp</a:t>
            </a:r>
            <a:r>
              <a:rPr lang="de-AT" sz="2400" dirty="0"/>
              <a:t> direkt mit Eltern</a:t>
            </a:r>
          </a:p>
          <a:p>
            <a:r>
              <a:rPr lang="de-AT" sz="2400" dirty="0"/>
              <a:t>Vereine (Nachwuchsleiter) werden zusätzlich informiert</a:t>
            </a:r>
          </a:p>
          <a:p>
            <a:endParaRPr lang="de-AT" sz="2400" dirty="0"/>
          </a:p>
          <a:p>
            <a:pPr>
              <a:buNone/>
            </a:pPr>
            <a:r>
              <a:rPr lang="de-AT" b="1" dirty="0"/>
              <a:t>Wichtig:</a:t>
            </a:r>
            <a:r>
              <a:rPr lang="de-AT" dirty="0"/>
              <a:t>	</a:t>
            </a:r>
            <a:r>
              <a:rPr lang="de-AT" sz="2400" dirty="0"/>
              <a:t>Bekanntgabe der E-Mailadresse!!!</a:t>
            </a:r>
          </a:p>
          <a:p>
            <a:pPr>
              <a:buNone/>
            </a:pPr>
            <a:r>
              <a:rPr lang="de-AT" sz="2400" dirty="0"/>
              <a:t>			Bekanntgabe der Handynummer!!!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A74FE-5CF6-4C29-B1FD-8DC06B6CB2A9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22</a:t>
            </a:fld>
            <a:endParaRPr lang="de-AT" altLang="de-D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b="1" dirty="0"/>
              <a:t>4. Schulkooperationen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sz="2400" dirty="0"/>
              <a:t>	BRG Steyr :		</a:t>
            </a:r>
            <a:r>
              <a:rPr lang="de-AT" sz="2000" dirty="0"/>
              <a:t>Ansprechperson </a:t>
            </a:r>
            <a:r>
              <a:rPr lang="de-AT" sz="2000" b="1" dirty="0"/>
              <a:t>Jürgen Rogl </a:t>
            </a:r>
            <a:r>
              <a:rPr lang="de-AT" sz="2000" dirty="0"/>
              <a:t>	</a:t>
            </a:r>
          </a:p>
          <a:p>
            <a:pPr>
              <a:buNone/>
            </a:pPr>
            <a:r>
              <a:rPr lang="de-AT" sz="2000" dirty="0"/>
              <a:t>				</a:t>
            </a:r>
            <a:r>
              <a:rPr lang="de-AT" sz="2000" dirty="0">
                <a:hlinkClick r:id="rId2"/>
              </a:rPr>
              <a:t>www.brg-steyr.eduhi.at</a:t>
            </a:r>
            <a:endParaRPr lang="de-AT" sz="2000" dirty="0"/>
          </a:p>
          <a:p>
            <a:pPr>
              <a:buNone/>
            </a:pPr>
            <a:r>
              <a:rPr lang="de-AT" sz="2000" dirty="0"/>
              <a:t>				</a:t>
            </a:r>
          </a:p>
          <a:p>
            <a:pPr>
              <a:buNone/>
            </a:pPr>
            <a:r>
              <a:rPr lang="de-AT" sz="2000" dirty="0"/>
              <a:t>				Abend der offenen Tür:</a:t>
            </a:r>
            <a:br>
              <a:rPr lang="de-AT" sz="2000" dirty="0"/>
            </a:br>
            <a:r>
              <a:rPr lang="de-AT" sz="2000" dirty="0"/>
              <a:t>			12. Dezember 2022 ab 16:30 Uhr</a:t>
            </a:r>
          </a:p>
          <a:p>
            <a:pPr>
              <a:buNone/>
            </a:pPr>
            <a:r>
              <a:rPr lang="de-AT" sz="2000" dirty="0"/>
              <a:t>	SMS Steyr:		Ansprechperson </a:t>
            </a:r>
            <a:r>
              <a:rPr lang="de-AT" sz="2000" b="1" dirty="0"/>
              <a:t>Christian Sterrer</a:t>
            </a:r>
          </a:p>
          <a:p>
            <a:pPr>
              <a:buNone/>
            </a:pPr>
            <a:endParaRPr lang="de-AT" sz="2000" b="1" dirty="0"/>
          </a:p>
          <a:p>
            <a:pPr>
              <a:buNone/>
            </a:pPr>
            <a:r>
              <a:rPr lang="de-AT" sz="2000" dirty="0"/>
              <a:t>				</a:t>
            </a:r>
            <a:r>
              <a:rPr lang="de-AT" sz="2000" dirty="0">
                <a:hlinkClick r:id="rId3"/>
              </a:rPr>
              <a:t>www.sms-steyr.at</a:t>
            </a:r>
            <a:endParaRPr lang="de-AT" sz="2000" dirty="0"/>
          </a:p>
          <a:p>
            <a:pPr>
              <a:buNone/>
            </a:pPr>
            <a:r>
              <a:rPr lang="de-AT" sz="2000" dirty="0"/>
              <a:t>				Kostenlose Lern- und Freizeitbetreuung</a:t>
            </a:r>
            <a:br>
              <a:rPr lang="de-AT" sz="2000" dirty="0"/>
            </a:br>
            <a:r>
              <a:rPr lang="de-AT" sz="2000" dirty="0"/>
              <a:t>	</a:t>
            </a:r>
          </a:p>
          <a:p>
            <a:pPr>
              <a:buNone/>
            </a:pPr>
            <a:r>
              <a:rPr lang="de-AT" sz="2000" dirty="0"/>
              <a:t>				Info-Nachmittag:</a:t>
            </a:r>
            <a:br>
              <a:rPr lang="de-AT" sz="2000" dirty="0"/>
            </a:br>
            <a:r>
              <a:rPr lang="de-AT" sz="2000" dirty="0"/>
              <a:t>			30. November ab 15:30 Uhr mit Anmeldung!</a:t>
            </a:r>
          </a:p>
          <a:p>
            <a:pPr>
              <a:buNone/>
            </a:pPr>
            <a:r>
              <a:rPr lang="de-AT" sz="2400" dirty="0"/>
              <a:t>	</a:t>
            </a:r>
          </a:p>
          <a:p>
            <a:pPr>
              <a:buNone/>
            </a:pPr>
            <a:endParaRPr lang="de-AT" sz="2400" dirty="0"/>
          </a:p>
          <a:p>
            <a:pPr>
              <a:buNone/>
            </a:pPr>
            <a:endParaRPr lang="de-AT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C9ACA-C6A5-4AE8-BC9A-CB6ECF3D316E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23</a:t>
            </a:fld>
            <a:endParaRPr lang="de-AT" altLang="de-DE" dirty="0"/>
          </a:p>
        </p:txBody>
      </p:sp>
      <p:pic>
        <p:nvPicPr>
          <p:cNvPr id="28677" name="Picture 5" descr="http://www.prankmayer-films.at/Bilder/BRG-Log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05000"/>
            <a:ext cx="1600200" cy="1921718"/>
          </a:xfrm>
          <a:prstGeom prst="rect">
            <a:avLst/>
          </a:prstGeom>
          <a:noFill/>
        </p:spPr>
      </p:pic>
      <p:pic>
        <p:nvPicPr>
          <p:cNvPr id="10" name="Inhaltsplatzhalter 6" descr="SMS Stey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233" y="4267467"/>
            <a:ext cx="1876567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AT" sz="3600" b="1" dirty="0"/>
              <a:t>Gliederung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 bwMode="auto">
          <a:xfrm>
            <a:off x="457200" y="175260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de-AT" sz="2400" dirty="0"/>
              <a:t>Wofür steht „LAZ“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de-AT" sz="2400" dirty="0"/>
              <a:t>Aufbau und Struktur des LAZ Steyr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de-AT" sz="2400" dirty="0"/>
              <a:t>LAZ Sichtungskader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None/>
            </a:pPr>
            <a:r>
              <a:rPr lang="de-AT" sz="2400" dirty="0"/>
              <a:t>4.	Schulkooperationen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E838E-BAFD-4465-A4FC-D0732E347D5F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 dirty="0"/>
              <a:t>Mag. Jürgen Rogl, </a:t>
            </a:r>
            <a:r>
              <a:rPr lang="de-AT" altLang="de-DE" dirty="0" err="1"/>
              <a:t>BSc</a:t>
            </a:r>
            <a:r>
              <a:rPr lang="de-AT" altLang="de-DE" dirty="0"/>
              <a:t>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3</a:t>
            </a:fld>
            <a:endParaRPr lang="de-AT" altLang="de-DE" dirty="0"/>
          </a:p>
        </p:txBody>
      </p:sp>
      <p:pic>
        <p:nvPicPr>
          <p:cNvPr id="3" name="Grafik 2" descr="Ein Bild, das Fußball, Gras, Kind, Person enthält.&#10;&#10;Automatisch generierte Beschreibung">
            <a:extLst>
              <a:ext uri="{FF2B5EF4-FFF2-40B4-BE49-F238E27FC236}">
                <a16:creationId xmlns:a16="http://schemas.microsoft.com/office/drawing/2014/main" id="{6D7BDAF8-56F5-F293-1461-F3874074B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78" y="3212976"/>
            <a:ext cx="4708015" cy="21186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b="1" dirty="0"/>
              <a:t>„Musterschüler“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B8525-8C33-4398-8B22-B614EB013C75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4</a:t>
            </a:fld>
            <a:endParaRPr lang="de-AT" altLang="de-DE" dirty="0"/>
          </a:p>
        </p:txBody>
      </p:sp>
      <p:pic>
        <p:nvPicPr>
          <p:cNvPr id="9" name="Grafik 8" descr="Ein Bild, das Gras, draußen, Person, Ball enthält.&#10;&#10;Automatisch generierte Beschreibung">
            <a:extLst>
              <a:ext uri="{FF2B5EF4-FFF2-40B4-BE49-F238E27FC236}">
                <a16:creationId xmlns:a16="http://schemas.microsoft.com/office/drawing/2014/main" id="{60836B07-6B9C-4C80-AE1D-963E75C26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99657"/>
            <a:ext cx="3482328" cy="4151227"/>
          </a:xfrm>
          <a:prstGeom prst="rect">
            <a:avLst/>
          </a:prstGeom>
        </p:spPr>
      </p:pic>
      <p:pic>
        <p:nvPicPr>
          <p:cNvPr id="11" name="Grafik 10" descr="Ein Bild, das Fußball, Gras, Ball, spielend enthält.&#10;&#10;Automatisch generierte Beschreibung">
            <a:extLst>
              <a:ext uri="{FF2B5EF4-FFF2-40B4-BE49-F238E27FC236}">
                <a16:creationId xmlns:a16="http://schemas.microsoft.com/office/drawing/2014/main" id="{7D0349AA-9DCD-4996-BF3C-D8F38414C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6" y="1823104"/>
            <a:ext cx="4287299" cy="41512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b="1" dirty="0"/>
              <a:t>„Musterschüler“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50223-10DB-4555-B58F-A196ADC53B75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5</a:t>
            </a:fld>
            <a:endParaRPr lang="de-AT" altLang="de-DE" dirty="0"/>
          </a:p>
        </p:txBody>
      </p:sp>
      <p:pic>
        <p:nvPicPr>
          <p:cNvPr id="7" name="Grafik 6" descr="Ein Bild, das Gras, Person, Himmel, stehend enthält.&#10;&#10;Automatisch generierte Beschreibung">
            <a:extLst>
              <a:ext uri="{FF2B5EF4-FFF2-40B4-BE49-F238E27FC236}">
                <a16:creationId xmlns:a16="http://schemas.microsoft.com/office/drawing/2014/main" id="{915CA620-BD9B-4E22-8CE5-32BC03D2A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1643710"/>
            <a:ext cx="6019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0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b="1" dirty="0"/>
              <a:t>„Musterschüler“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BE89DF-F77C-49CC-9DCD-3CBFFD3043C7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6</a:t>
            </a:fld>
            <a:endParaRPr lang="de-AT" altLang="de-DE" dirty="0"/>
          </a:p>
        </p:txBody>
      </p:sp>
      <p:pic>
        <p:nvPicPr>
          <p:cNvPr id="1026" name="Picture 2" descr="FC Red Bull Salzburg - Salzburger Halbzeit mit Xaver Schlager">
            <a:extLst>
              <a:ext uri="{FF2B5EF4-FFF2-40B4-BE49-F238E27FC236}">
                <a16:creationId xmlns:a16="http://schemas.microsoft.com/office/drawing/2014/main" id="{EC515964-6362-4E2D-B6C0-879FE5B9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700808"/>
            <a:ext cx="43624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6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b="1" dirty="0"/>
              <a:t>„Musterschüler“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9EE04-219D-4AE5-9036-710E8D6604FD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7</a:t>
            </a:fld>
            <a:endParaRPr lang="de-AT" altLang="de-DE" dirty="0"/>
          </a:p>
        </p:txBody>
      </p:sp>
      <p:pic>
        <p:nvPicPr>
          <p:cNvPr id="7" name="Grafik 6" descr="Ein Bild, das Gras, Fußball, Person, draußen enthält.&#10;&#10;Automatisch generierte Beschreibung">
            <a:extLst>
              <a:ext uri="{FF2B5EF4-FFF2-40B4-BE49-F238E27FC236}">
                <a16:creationId xmlns:a16="http://schemas.microsoft.com/office/drawing/2014/main" id="{6ED6D95B-D6A2-4E99-917C-B8BD3DD91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097" y="1748664"/>
            <a:ext cx="5741805" cy="424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1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5400" b="1" dirty="0"/>
              <a:t>„Musterschüler“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4D3CB-0C64-4FC0-A3EB-14DD9B65B0D9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8</a:t>
            </a:fld>
            <a:endParaRPr lang="de-AT" altLang="de-DE" dirty="0"/>
          </a:p>
        </p:txBody>
      </p:sp>
      <p:pic>
        <p:nvPicPr>
          <p:cNvPr id="7" name="Grafik 6" descr="Ein Bild, das Gras, Person, darstellend, Gruppe enthält.&#10;&#10;Automatisch generierte Beschreibung">
            <a:extLst>
              <a:ext uri="{FF2B5EF4-FFF2-40B4-BE49-F238E27FC236}">
                <a16:creationId xmlns:a16="http://schemas.microsoft.com/office/drawing/2014/main" id="{C0579ECD-01E9-49C6-AADA-C986A8AA9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1788403"/>
            <a:ext cx="7452320" cy="419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8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/>
              <a:t>1. Wofür steht „LAZ“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sz="2000" dirty="0"/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de-AT" sz="2400" b="1" dirty="0"/>
              <a:t>LAZ 	</a:t>
            </a:r>
            <a:r>
              <a:rPr lang="de-AT" sz="2400" dirty="0"/>
              <a:t>= 	</a:t>
            </a:r>
            <a:r>
              <a:rPr lang="de-AT" sz="2000" b="1" u="sng" dirty="0">
                <a:solidFill>
                  <a:srgbClr val="FF0000"/>
                </a:solidFill>
              </a:rPr>
              <a:t>L</a:t>
            </a:r>
            <a:r>
              <a:rPr lang="de-AT" sz="2000" b="1" dirty="0"/>
              <a:t>andesverbands</a:t>
            </a:r>
            <a:r>
              <a:rPr lang="de-AT" sz="2000" b="1" u="sng" dirty="0">
                <a:solidFill>
                  <a:srgbClr val="FF0000"/>
                </a:solidFill>
              </a:rPr>
              <a:t>a</a:t>
            </a:r>
            <a:r>
              <a:rPr lang="de-AT" sz="2000" b="1" dirty="0"/>
              <a:t>usbildungs</a:t>
            </a:r>
            <a:r>
              <a:rPr lang="de-AT" sz="2000" b="1" u="sng" dirty="0">
                <a:solidFill>
                  <a:srgbClr val="FF0000"/>
                </a:solidFill>
              </a:rPr>
              <a:t>z</a:t>
            </a:r>
            <a:r>
              <a:rPr lang="de-AT" sz="2000" b="1" dirty="0"/>
              <a:t>entrum</a:t>
            </a:r>
            <a:r>
              <a:rPr lang="de-AT" sz="2000" dirty="0"/>
              <a:t> </a:t>
            </a:r>
            <a:br>
              <a:rPr lang="de-AT" sz="2000" dirty="0"/>
            </a:br>
            <a:r>
              <a:rPr lang="de-AT" sz="2000" dirty="0"/>
              <a:t>		für </a:t>
            </a:r>
            <a:r>
              <a:rPr lang="de-AT" sz="2000" b="1" dirty="0"/>
              <a:t>qualitative Ausbildung</a:t>
            </a:r>
            <a:r>
              <a:rPr lang="de-AT" sz="2000" dirty="0"/>
              <a:t> auf </a:t>
            </a:r>
            <a:r>
              <a:rPr lang="de-AT" sz="2000" b="1" dirty="0"/>
              <a:t>individueller Basis</a:t>
            </a:r>
          </a:p>
          <a:p>
            <a:pPr>
              <a:buNone/>
            </a:pPr>
            <a:endParaRPr lang="de-AT" sz="2400" dirty="0"/>
          </a:p>
          <a:p>
            <a:pPr>
              <a:buNone/>
            </a:pPr>
            <a:r>
              <a:rPr lang="de-DE" altLang="de-DE" sz="2400" b="1" dirty="0"/>
              <a:t>Ziel</a:t>
            </a:r>
            <a:r>
              <a:rPr lang="de-DE" altLang="de-DE" sz="2400" dirty="0"/>
              <a:t>	=	</a:t>
            </a:r>
            <a:r>
              <a:rPr lang="de-DE" altLang="de-DE" sz="2000" dirty="0"/>
              <a:t>- größten </a:t>
            </a:r>
            <a:r>
              <a:rPr lang="de-DE" altLang="de-DE" sz="2000" b="1" dirty="0"/>
              <a:t>Talente</a:t>
            </a:r>
            <a:r>
              <a:rPr lang="de-DE" altLang="de-DE" sz="2000" dirty="0"/>
              <a:t> in die LAZ holen;</a:t>
            </a:r>
          </a:p>
          <a:p>
            <a:pPr>
              <a:buNone/>
            </a:pPr>
            <a:r>
              <a:rPr lang="de-DE" altLang="de-DE" sz="2000" dirty="0"/>
              <a:t>			- diese auf </a:t>
            </a:r>
            <a:r>
              <a:rPr lang="de-DE" altLang="de-DE" sz="2000" b="1" dirty="0"/>
              <a:t>Leistungsfußball</a:t>
            </a:r>
            <a:r>
              <a:rPr lang="de-DE" altLang="de-DE" sz="2000" dirty="0"/>
              <a:t> vorzubereiten</a:t>
            </a:r>
          </a:p>
          <a:p>
            <a:pPr>
              <a:buNone/>
            </a:pPr>
            <a:r>
              <a:rPr lang="de-DE" sz="2000" dirty="0"/>
              <a:t>			  bzw. in </a:t>
            </a:r>
            <a:r>
              <a:rPr lang="de-DE" sz="2000" b="1" dirty="0"/>
              <a:t>Akademien</a:t>
            </a:r>
            <a:r>
              <a:rPr lang="de-DE" sz="2000" dirty="0"/>
              <a:t> weiterzubringen;</a:t>
            </a:r>
          </a:p>
          <a:p>
            <a:pPr>
              <a:buNone/>
            </a:pPr>
            <a:r>
              <a:rPr lang="de-DE" sz="2000" dirty="0"/>
              <a:t>			- in letzter Konsequenz potenzielle 					  </a:t>
            </a:r>
            <a:r>
              <a:rPr lang="de-DE" sz="2000" b="1" dirty="0"/>
              <a:t>ÖFB-Teamspieler</a:t>
            </a:r>
            <a:r>
              <a:rPr lang="de-DE" sz="2000" dirty="0"/>
              <a:t> auszubilden.</a:t>
            </a:r>
            <a:endParaRPr lang="de-AT" sz="2000" dirty="0"/>
          </a:p>
          <a:p>
            <a:pPr algn="r">
              <a:buNone/>
            </a:pPr>
            <a:r>
              <a:rPr lang="de-AT" sz="2000" dirty="0"/>
              <a:t>(ÖFB 2016)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F07B2-7D80-4BC7-8A83-055F8D89A0C8}" type="datetime1">
              <a:rPr lang="de-DE" altLang="de-DE" smtClean="0"/>
              <a:t>31.10.2022</a:t>
            </a:fld>
            <a:endParaRPr lang="de-AT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altLang="de-DE"/>
              <a:t>Mag. Jürgen Rogl, BSc.</a:t>
            </a:r>
            <a:endParaRPr lang="de-AT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1E54E-5AFF-4909-88B8-88B960705E9C}" type="slidenum">
              <a:rPr lang="de-AT" altLang="de-DE" smtClean="0"/>
              <a:pPr>
                <a:defRPr/>
              </a:pPr>
              <a:t>9</a:t>
            </a:fld>
            <a:endParaRPr lang="de-AT" alt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 Jürg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Jürgen</Template>
  <TotalTime>0</TotalTime>
  <Words>814</Words>
  <Application>Microsoft Office PowerPoint</Application>
  <PresentationFormat>Bildschirmpräsentation (4:3)</PresentationFormat>
  <Paragraphs>181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</vt:lpstr>
      <vt:lpstr>Calibri</vt:lpstr>
      <vt:lpstr>Tw Cen MT (Textkörper)</vt:lpstr>
      <vt:lpstr>Design Jürgen</vt:lpstr>
      <vt:lpstr>Elterninformation  Sichtungskader 2022/23</vt:lpstr>
      <vt:lpstr> Von der Sichtung für das LAZ bis zur Aufnahme in den Vorkader        31.10.2022  </vt:lpstr>
      <vt:lpstr>Gliederung</vt:lpstr>
      <vt:lpstr>„Musterschüler“</vt:lpstr>
      <vt:lpstr>„Musterschüler“</vt:lpstr>
      <vt:lpstr>„Musterschüler“</vt:lpstr>
      <vt:lpstr>„Musterschüler“</vt:lpstr>
      <vt:lpstr>„Musterschüler“</vt:lpstr>
      <vt:lpstr>1. Wofür steht „LAZ“</vt:lpstr>
      <vt:lpstr>Offizielle ÖFB-Standorte</vt:lpstr>
      <vt:lpstr>Die Struktur der Österreichischen Talenteförderung</vt:lpstr>
      <vt:lpstr>Die Struktur der Österreichischen Talenteförderung</vt:lpstr>
      <vt:lpstr>Der Begriff Talent</vt:lpstr>
      <vt:lpstr>2. Aufbau und Struktur des LAZ Steyr</vt:lpstr>
      <vt:lpstr>Der Weg in / durch das LAZ Steyr</vt:lpstr>
      <vt:lpstr>Der Weg in / durch das LAZ Steyr</vt:lpstr>
      <vt:lpstr>Der Weg in / durch das LAZ Steyr</vt:lpstr>
      <vt:lpstr>Zusammenarbeit</vt:lpstr>
      <vt:lpstr>3. LAZ Sichtungskader - Betreuer</vt:lpstr>
      <vt:lpstr>Zeitl. Struktur Saison 2022/23</vt:lpstr>
      <vt:lpstr>Kontakt</vt:lpstr>
      <vt:lpstr>Kommunikation</vt:lpstr>
      <vt:lpstr>4. Schulkooperationen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juergen_rogl</dc:creator>
  <cp:lastModifiedBy>christian sterrer</cp:lastModifiedBy>
  <cp:revision>445</cp:revision>
  <cp:lastPrinted>1601-01-01T00:00:00Z</cp:lastPrinted>
  <dcterms:created xsi:type="dcterms:W3CDTF">1601-01-01T00:00:00Z</dcterms:created>
  <dcterms:modified xsi:type="dcterms:W3CDTF">2022-10-31T07:49:45Z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